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4"/>
  </p:sldMasterIdLst>
  <p:notesMasterIdLst>
    <p:notesMasterId r:id="rId6"/>
  </p:notesMasterIdLst>
  <p:sldIdLst>
    <p:sldId id="2147481579" r:id="rId5"/>
  </p:sldIdLst>
  <p:sldSz cx="6858000" cy="9906000" type="A4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フォント①（保険証同封）" id="{DE6B4534-0630-4B21-B315-540045D8E535}">
          <p14:sldIdLst>
            <p14:sldId id="2147481579"/>
          </p14:sldIdLst>
        </p14:section>
        <p14:section name="フォント①（その他同封）" id="{817D1A95-F6D5-4F58-BE5F-CE2B23759FF5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60DE0AF-8FFC-4B69-3F6B-381F3F7FC0AE}" name="森松 諄望(morimatsu-atsumi.6f4)" initials="森松" userId="S::MAUQJ@lansys.mhlw.go.jp::9ba31cd8-10e7-4c2b-9f63-7aba7ec4ec7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FFFF"/>
    <a:srgbClr val="FFCCE0"/>
    <a:srgbClr val="CFE8F5"/>
    <a:srgbClr val="FEEEA8"/>
    <a:srgbClr val="345DA6"/>
    <a:srgbClr val="F2ECEB"/>
    <a:srgbClr val="C9D7ED"/>
    <a:srgbClr val="2B55DD"/>
    <a:srgbClr val="FF91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9" autoAdjust="0"/>
    <p:restoredTop sz="94660"/>
  </p:normalViewPr>
  <p:slideViewPr>
    <p:cSldViewPr snapToGrid="0">
      <p:cViewPr>
        <p:scale>
          <a:sx n="90" d="100"/>
          <a:sy n="90" d="100"/>
        </p:scale>
        <p:origin x="144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8/10/relationships/authors" Target="authors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4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41" y="4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A3A9B1-D98D-410C-BBD7-6868352A4A6F}" type="datetimeFigureOut">
              <a:rPr kumimoji="1" lang="ja-JP" altLang="en-US" smtClean="0"/>
              <a:t>2025/3/13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3138" y="1243013"/>
            <a:ext cx="232092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41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40866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41" y="9440866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ED23A9-14C8-421A-9DEF-A1698CB6BA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5888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875213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737033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905394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キーメッセージ・説明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 4"/>
          <p:cNvSpPr>
            <a:spLocks noGrp="1"/>
          </p:cNvSpPr>
          <p:nvPr>
            <p:ph type="body" sz="quarter" idx="19" hasCustomPrompt="1"/>
          </p:nvPr>
        </p:nvSpPr>
        <p:spPr>
          <a:xfrm>
            <a:off x="417708" y="2873003"/>
            <a:ext cx="6022803" cy="571908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914"/>
            </a:lvl1pPr>
            <a:lvl2pPr>
              <a:lnSpc>
                <a:spcPct val="120000"/>
              </a:lnSpc>
              <a:spcBef>
                <a:spcPts val="137"/>
              </a:spcBef>
              <a:defRPr sz="823"/>
            </a:lvl2pPr>
            <a:lvl3pPr>
              <a:lnSpc>
                <a:spcPct val="120000"/>
              </a:lnSpc>
              <a:spcBef>
                <a:spcPts val="137"/>
              </a:spcBef>
              <a:defRPr sz="731"/>
            </a:lvl3pPr>
            <a:lvl4pPr>
              <a:lnSpc>
                <a:spcPct val="120000"/>
              </a:lnSpc>
              <a:spcBef>
                <a:spcPts val="137"/>
              </a:spcBef>
              <a:defRPr sz="640"/>
            </a:lvl4pPr>
            <a:lvl5pPr>
              <a:lnSpc>
                <a:spcPct val="120000"/>
              </a:lnSpc>
              <a:spcBef>
                <a:spcPts val="137"/>
              </a:spcBef>
              <a:defRPr sz="640"/>
            </a:lvl5pPr>
          </a:lstStyle>
          <a:p>
            <a:pPr lvl="0"/>
            <a:r>
              <a:rPr kumimoji="1" lang="ja-JP" altLang="en-US"/>
              <a:t>ここには説明テキストが入ります。</a:t>
            </a:r>
          </a:p>
        </p:txBody>
      </p:sp>
      <p:sp>
        <p:nvSpPr>
          <p:cNvPr id="12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14925" y="9197218"/>
            <a:ext cx="250844" cy="52740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457">
                <a:solidFill>
                  <a:schemeClr val="tx1"/>
                </a:solidFill>
              </a:defRPr>
            </a:lvl1pPr>
          </a:lstStyle>
          <a:p>
            <a:fld id="{3202DECC-888D-4484-8ACD-C6BF8B24BC79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13" name="テキスト プレースホルダー 3"/>
          <p:cNvSpPr>
            <a:spLocks noGrp="1"/>
          </p:cNvSpPr>
          <p:nvPr>
            <p:ph type="body" sz="quarter" idx="10" hasCustomPrompt="1"/>
          </p:nvPr>
        </p:nvSpPr>
        <p:spPr>
          <a:xfrm>
            <a:off x="417706" y="9197452"/>
            <a:ext cx="5972858" cy="527403"/>
          </a:xfrm>
          <a:prstGeom prst="rect">
            <a:avLst/>
          </a:prstGeom>
        </p:spPr>
        <p:txBody>
          <a:bodyPr lIns="0" rIns="90000" anchor="ctr"/>
          <a:lstStyle>
            <a:lvl1pPr marL="0" indent="0" algn="r">
              <a:buNone/>
              <a:defRPr sz="411">
                <a:solidFill>
                  <a:schemeClr val="accent6"/>
                </a:solidFill>
              </a:defRPr>
            </a:lvl1pPr>
          </a:lstStyle>
          <a:p>
            <a:pPr lvl="0"/>
            <a:r>
              <a:rPr kumimoji="1" lang="ja-JP" altLang="en-US"/>
              <a:t>ここには注釈や参考・引用文献の情報が入ります。</a:t>
            </a:r>
          </a:p>
        </p:txBody>
      </p:sp>
      <p:sp>
        <p:nvSpPr>
          <p:cNvPr id="9" name="テキスト プレースホルダー 3"/>
          <p:cNvSpPr>
            <a:spLocks noGrp="1"/>
          </p:cNvSpPr>
          <p:nvPr>
            <p:ph type="body" sz="quarter" idx="12" hasCustomPrompt="1"/>
          </p:nvPr>
        </p:nvSpPr>
        <p:spPr>
          <a:xfrm>
            <a:off x="417715" y="1476800"/>
            <a:ext cx="6022615" cy="1020786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17909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 sz="1280" b="1"/>
            </a:lvl1pPr>
            <a:lvl2pPr marL="312609">
              <a:lnSpc>
                <a:spcPct val="120000"/>
              </a:lnSpc>
              <a:defRPr sz="731"/>
            </a:lvl2pPr>
            <a:lvl3pPr marL="460688" indent="-115172">
              <a:lnSpc>
                <a:spcPct val="120000"/>
              </a:lnSpc>
              <a:defRPr sz="640"/>
            </a:lvl3pPr>
            <a:lvl4pPr>
              <a:lnSpc>
                <a:spcPct val="120000"/>
              </a:lnSpc>
              <a:defRPr sz="731"/>
            </a:lvl4pPr>
            <a:lvl5pPr>
              <a:lnSpc>
                <a:spcPct val="120000"/>
              </a:lnSpc>
              <a:defRPr sz="731"/>
            </a:lvl5pPr>
          </a:lstStyle>
          <a:p>
            <a:pPr lvl="0"/>
            <a:r>
              <a:rPr kumimoji="1" lang="ja-JP" altLang="en-US"/>
              <a:t>ここには最も伝えたいメッセージが入ります。</a:t>
            </a:r>
            <a:endParaRPr kumimoji="1" lang="en-US" altLang="ja-JP"/>
          </a:p>
        </p:txBody>
      </p:sp>
      <p:sp>
        <p:nvSpPr>
          <p:cNvPr id="8" name="タイトル 1"/>
          <p:cNvSpPr>
            <a:spLocks noGrp="1"/>
          </p:cNvSpPr>
          <p:nvPr>
            <p:ph type="title" hasCustomPrompt="1"/>
          </p:nvPr>
        </p:nvSpPr>
        <p:spPr>
          <a:xfrm>
            <a:off x="417715" y="793002"/>
            <a:ext cx="6028291" cy="4550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ct val="100000"/>
              </a:lnSpc>
              <a:defRPr sz="640" baseline="0"/>
            </a:lvl1pPr>
          </a:lstStyle>
          <a:p>
            <a:r>
              <a:rPr kumimoji="1" lang="ja-JP" altLang="en-US"/>
              <a:t>タイトル（ページ概要）</a:t>
            </a:r>
          </a:p>
        </p:txBody>
      </p:sp>
    </p:spTree>
    <p:extLst>
      <p:ext uri="{BB962C8B-B14F-4D97-AF65-F5344CB8AC3E}">
        <p14:creationId xmlns:p14="http://schemas.microsoft.com/office/powerpoint/2010/main" val="28219883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無し-タイトル＆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3E570A37-384E-DC43-806F-95BD4EF48678}"/>
              </a:ext>
            </a:extLst>
          </p:cNvPr>
          <p:cNvSpPr txBox="1">
            <a:spLocks/>
          </p:cNvSpPr>
          <p:nvPr userDrawn="1"/>
        </p:nvSpPr>
        <p:spPr>
          <a:xfrm>
            <a:off x="1" y="3"/>
            <a:ext cx="6858831" cy="1195998"/>
          </a:xfrm>
          <a:prstGeom prst="rect">
            <a:avLst/>
          </a:prstGeom>
          <a:pattFill prst="dkUpDiag">
            <a:fgClr>
              <a:srgbClr val="003579"/>
            </a:fgClr>
            <a:bgClr>
              <a:srgbClr val="00429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2500" tIns="183704" rIns="183704" bIns="73482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020" b="1" spc="153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8" name="テキスト プレースホルダー 6">
            <a:extLst>
              <a:ext uri="{FF2B5EF4-FFF2-40B4-BE49-F238E27FC236}">
                <a16:creationId xmlns:a16="http://schemas.microsoft.com/office/drawing/2014/main" id="{B714221B-43CA-D24B-BCAF-0768E1FC8C9F}"/>
              </a:ext>
            </a:extLst>
          </p:cNvPr>
          <p:cNvSpPr txBox="1">
            <a:spLocks/>
          </p:cNvSpPr>
          <p:nvPr userDrawn="1"/>
        </p:nvSpPr>
        <p:spPr>
          <a:xfrm>
            <a:off x="4167555" y="3"/>
            <a:ext cx="2697722" cy="1195998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2146971 w 9907200"/>
              <a:gd name="connsiteY0" fmla="*/ 82296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146971 w 9907200"/>
              <a:gd name="connsiteY4" fmla="*/ 82296 h 827999"/>
              <a:gd name="connsiteX0" fmla="*/ 2100475 w 9907200"/>
              <a:gd name="connsiteY0" fmla="*/ 457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100475 w 9907200"/>
              <a:gd name="connsiteY4" fmla="*/ 4572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07200" h="827999">
                <a:moveTo>
                  <a:pt x="2100475" y="4572"/>
                </a:moveTo>
                <a:lnTo>
                  <a:pt x="9907200" y="0"/>
                </a:lnTo>
                <a:lnTo>
                  <a:pt x="9907200" y="827999"/>
                </a:lnTo>
                <a:lnTo>
                  <a:pt x="0" y="827999"/>
                </a:lnTo>
                <a:lnTo>
                  <a:pt x="2100475" y="4572"/>
                </a:lnTo>
                <a:close/>
              </a:path>
            </a:pathLst>
          </a:custGeom>
          <a:gradFill flip="none" rotWithShape="1">
            <a:gsLst>
              <a:gs pos="0">
                <a:srgbClr val="0064DF">
                  <a:alpha val="50196"/>
                </a:srgbClr>
              </a:gs>
              <a:gs pos="62000">
                <a:srgbClr val="0C338E">
                  <a:alpha val="5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2500" tIns="183704" rIns="183704" bIns="73482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020" b="1" spc="153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292" y="2714873"/>
            <a:ext cx="6359419" cy="6427544"/>
          </a:xfrm>
        </p:spPr>
        <p:txBody>
          <a:bodyPr>
            <a:normAutofit/>
          </a:bodyPr>
          <a:lstStyle>
            <a:lvl1pPr>
              <a:defRPr sz="675"/>
            </a:lvl1pPr>
            <a:lvl2pPr>
              <a:defRPr sz="675"/>
            </a:lvl2pPr>
            <a:lvl3pPr>
              <a:defRPr sz="675"/>
            </a:lvl3pPr>
            <a:lvl4pPr>
              <a:defRPr sz="675"/>
            </a:lvl4pPr>
            <a:lvl5pPr>
              <a:defRPr sz="675"/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8E6ABEB-2A7D-D846-8DE5-D6E43210D2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172142" y="9441121"/>
            <a:ext cx="436509" cy="402164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675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テキスト プレースホルダー 12">
            <a:extLst>
              <a:ext uri="{FF2B5EF4-FFF2-40B4-BE49-F238E27FC236}">
                <a16:creationId xmlns:a16="http://schemas.microsoft.com/office/drawing/2014/main" id="{2B853A86-3EEA-354D-94D1-2263E9AA63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" y="1196001"/>
            <a:ext cx="6858831" cy="392828"/>
          </a:xfr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360000" tIns="144000" rIns="360000" bIns="144000" rtlCol="0" anchor="t">
            <a:spAutoFit/>
          </a:bodyPr>
          <a:lstStyle>
            <a:lvl1pPr marL="0" indent="0">
              <a:buNone/>
              <a:defRPr lang="ja-JP" altLang="en-US" sz="731" kern="900" spc="39" smtClean="0">
                <a:solidFill>
                  <a:schemeClr val="tx1"/>
                </a:solidFill>
              </a:defRPr>
            </a:lvl1pPr>
            <a:lvl2pPr>
              <a:defRPr lang="ja-JP" altLang="en-US" sz="1013" smtClean="0">
                <a:solidFill>
                  <a:schemeClr val="tx1"/>
                </a:solidFill>
                <a:latin typeface="+mn-lt"/>
                <a:ea typeface="+mn-ea"/>
              </a:defRPr>
            </a:lvl2pPr>
            <a:lvl3pPr>
              <a:defRPr lang="ja-JP" altLang="en-US" sz="1013" smtClean="0">
                <a:solidFill>
                  <a:schemeClr val="tx1"/>
                </a:solidFill>
                <a:latin typeface="+mn-lt"/>
                <a:ea typeface="+mn-ea"/>
              </a:defRPr>
            </a:lvl3pPr>
            <a:lvl4pPr>
              <a:defRPr lang="ja-JP" altLang="en-US" sz="1013" smtClean="0">
                <a:solidFill>
                  <a:schemeClr val="tx1"/>
                </a:solidFill>
                <a:latin typeface="+mn-lt"/>
                <a:ea typeface="+mn-ea"/>
              </a:defRPr>
            </a:lvl4pPr>
            <a:lvl5pPr>
              <a:defRPr lang="ja-JP" altLang="en-US" sz="1013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defTabSz="257175">
              <a:spcAft>
                <a:spcPts val="563"/>
              </a:spcAft>
            </a:pPr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929160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無し-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テキスト プレースホルダー 6">
            <a:extLst>
              <a:ext uri="{FF2B5EF4-FFF2-40B4-BE49-F238E27FC236}">
                <a16:creationId xmlns:a16="http://schemas.microsoft.com/office/drawing/2014/main" id="{4B66BDE1-5ABE-1A49-831A-CACBD5DC5471}"/>
              </a:ext>
            </a:extLst>
          </p:cNvPr>
          <p:cNvSpPr txBox="1">
            <a:spLocks/>
          </p:cNvSpPr>
          <p:nvPr userDrawn="1"/>
        </p:nvSpPr>
        <p:spPr>
          <a:xfrm>
            <a:off x="1" y="4375"/>
            <a:ext cx="6858831" cy="1195998"/>
          </a:xfrm>
          <a:prstGeom prst="rect">
            <a:avLst/>
          </a:prstGeom>
          <a:pattFill prst="dkUpDiag">
            <a:fgClr>
              <a:srgbClr val="003579"/>
            </a:fgClr>
            <a:bgClr>
              <a:srgbClr val="00429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2500" tIns="183704" rIns="183704" bIns="73482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020" b="1" spc="153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128C7BBE-DA91-2546-9948-0ECF38C7D752}"/>
              </a:ext>
            </a:extLst>
          </p:cNvPr>
          <p:cNvSpPr txBox="1">
            <a:spLocks/>
          </p:cNvSpPr>
          <p:nvPr userDrawn="1"/>
        </p:nvSpPr>
        <p:spPr>
          <a:xfrm>
            <a:off x="4167555" y="3"/>
            <a:ext cx="2697722" cy="1195998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2146971 w 9907200"/>
              <a:gd name="connsiteY0" fmla="*/ 82296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146971 w 9907200"/>
              <a:gd name="connsiteY4" fmla="*/ 82296 h 827999"/>
              <a:gd name="connsiteX0" fmla="*/ 2100475 w 9907200"/>
              <a:gd name="connsiteY0" fmla="*/ 457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100475 w 9907200"/>
              <a:gd name="connsiteY4" fmla="*/ 4572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07200" h="827999">
                <a:moveTo>
                  <a:pt x="2100475" y="4572"/>
                </a:moveTo>
                <a:lnTo>
                  <a:pt x="9907200" y="0"/>
                </a:lnTo>
                <a:lnTo>
                  <a:pt x="9907200" y="827999"/>
                </a:lnTo>
                <a:lnTo>
                  <a:pt x="0" y="827999"/>
                </a:lnTo>
                <a:lnTo>
                  <a:pt x="2100475" y="4572"/>
                </a:lnTo>
                <a:close/>
              </a:path>
            </a:pathLst>
          </a:custGeom>
          <a:gradFill flip="none" rotWithShape="1">
            <a:gsLst>
              <a:gs pos="0">
                <a:srgbClr val="0064DF">
                  <a:alpha val="50196"/>
                </a:srgbClr>
              </a:gs>
              <a:gs pos="62000">
                <a:srgbClr val="0C338E">
                  <a:alpha val="5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2500" tIns="183704" rIns="183704" bIns="73482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020" b="1" spc="153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4636362-6DC1-7D45-87A6-A2F4247CD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6858000" cy="119599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7A7A2EE5-AF89-5B47-A63C-DED06F0883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58028" y="616831"/>
            <a:ext cx="1543050" cy="52740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45C1C095-3D5F-3846-A68B-623E5D5B3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172142" y="9441121"/>
            <a:ext cx="436509" cy="402164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675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テキスト プレースホルダー 12">
            <a:extLst>
              <a:ext uri="{FF2B5EF4-FFF2-40B4-BE49-F238E27FC236}">
                <a16:creationId xmlns:a16="http://schemas.microsoft.com/office/drawing/2014/main" id="{E32FF9E2-AACC-F14F-A96C-A0E9FD2730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" y="1196001"/>
            <a:ext cx="6858831" cy="392828"/>
          </a:xfr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44000" rIns="360000" bIns="144000" rtlCol="0" anchor="t">
            <a:spAutoFit/>
          </a:bodyPr>
          <a:lstStyle>
            <a:lvl1pPr marL="0" indent="0">
              <a:buNone/>
              <a:defRPr lang="ja-JP" altLang="en-US" sz="731" kern="900" spc="39" smtClean="0">
                <a:solidFill>
                  <a:schemeClr val="tx1"/>
                </a:solidFill>
              </a:defRPr>
            </a:lvl1pPr>
            <a:lvl2pPr>
              <a:defRPr lang="ja-JP" altLang="en-US" sz="1013" smtClean="0">
                <a:solidFill>
                  <a:schemeClr val="tx1"/>
                </a:solidFill>
                <a:latin typeface="+mn-lt"/>
                <a:ea typeface="+mn-ea"/>
              </a:defRPr>
            </a:lvl2pPr>
            <a:lvl3pPr>
              <a:defRPr lang="ja-JP" altLang="en-US" sz="1013" smtClean="0">
                <a:solidFill>
                  <a:schemeClr val="tx1"/>
                </a:solidFill>
                <a:latin typeface="+mn-lt"/>
                <a:ea typeface="+mn-ea"/>
              </a:defRPr>
            </a:lvl3pPr>
            <a:lvl4pPr>
              <a:defRPr lang="ja-JP" altLang="en-US" sz="1013" smtClean="0">
                <a:solidFill>
                  <a:schemeClr val="tx1"/>
                </a:solidFill>
                <a:latin typeface="+mn-lt"/>
                <a:ea typeface="+mn-ea"/>
              </a:defRPr>
            </a:lvl4pPr>
            <a:lvl5pPr>
              <a:defRPr lang="ja-JP" altLang="en-US" sz="1013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defTabSz="257175">
              <a:spcAft>
                <a:spcPts val="563"/>
              </a:spcAft>
            </a:pPr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106598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無し-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45C1C095-3D5F-3846-A68B-623E5D5B3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172142" y="9441121"/>
            <a:ext cx="436509" cy="402164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675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7768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有-タイトル＆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9292" y="2714873"/>
            <a:ext cx="6359419" cy="6427544"/>
          </a:xfrm>
        </p:spPr>
        <p:txBody>
          <a:bodyPr>
            <a:normAutofit/>
          </a:bodyPr>
          <a:lstStyle>
            <a:lvl1pPr>
              <a:defRPr sz="675"/>
            </a:lvl1pPr>
            <a:lvl2pPr>
              <a:defRPr sz="675"/>
            </a:lvl2pPr>
            <a:lvl3pPr>
              <a:defRPr sz="675"/>
            </a:lvl3pPr>
            <a:lvl4pPr>
              <a:defRPr sz="675"/>
            </a:lvl4pPr>
            <a:lvl5pPr>
              <a:defRPr sz="675"/>
            </a:lvl5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8E6ABEB-2A7D-D846-8DE5-D6E43210D2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164450" y="9441121"/>
            <a:ext cx="436509" cy="402164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675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F33F99F1-7032-4F4F-BBFD-0D837F5472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291" y="9438005"/>
            <a:ext cx="1404298" cy="300200"/>
          </a:xfrm>
          <a:prstGeom prst="rect">
            <a:avLst/>
          </a:prstGeom>
        </p:spPr>
      </p:pic>
      <p:sp>
        <p:nvSpPr>
          <p:cNvPr id="12" name="テキスト プレースホルダー 6">
            <a:extLst>
              <a:ext uri="{FF2B5EF4-FFF2-40B4-BE49-F238E27FC236}">
                <a16:creationId xmlns:a16="http://schemas.microsoft.com/office/drawing/2014/main" id="{4B66BDE1-5ABE-1A49-831A-CACBD5DC5471}"/>
              </a:ext>
            </a:extLst>
          </p:cNvPr>
          <p:cNvSpPr txBox="1">
            <a:spLocks/>
          </p:cNvSpPr>
          <p:nvPr userDrawn="1"/>
        </p:nvSpPr>
        <p:spPr>
          <a:xfrm>
            <a:off x="1" y="3"/>
            <a:ext cx="6858831" cy="1195998"/>
          </a:xfrm>
          <a:prstGeom prst="rect">
            <a:avLst/>
          </a:prstGeom>
          <a:pattFill prst="dkUpDiag">
            <a:fgClr>
              <a:srgbClr val="003579"/>
            </a:fgClr>
            <a:bgClr>
              <a:srgbClr val="00429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2500" tIns="183704" rIns="183704" bIns="73482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020" b="1" spc="153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3" name="テキスト プレースホルダー 6">
            <a:extLst>
              <a:ext uri="{FF2B5EF4-FFF2-40B4-BE49-F238E27FC236}">
                <a16:creationId xmlns:a16="http://schemas.microsoft.com/office/drawing/2014/main" id="{128C7BBE-DA91-2546-9948-0ECF38C7D752}"/>
              </a:ext>
            </a:extLst>
          </p:cNvPr>
          <p:cNvSpPr txBox="1">
            <a:spLocks/>
          </p:cNvSpPr>
          <p:nvPr userDrawn="1"/>
        </p:nvSpPr>
        <p:spPr>
          <a:xfrm>
            <a:off x="4167555" y="3"/>
            <a:ext cx="2697722" cy="1195998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2146971 w 9907200"/>
              <a:gd name="connsiteY0" fmla="*/ 82296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146971 w 9907200"/>
              <a:gd name="connsiteY4" fmla="*/ 82296 h 827999"/>
              <a:gd name="connsiteX0" fmla="*/ 2100475 w 9907200"/>
              <a:gd name="connsiteY0" fmla="*/ 457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100475 w 9907200"/>
              <a:gd name="connsiteY4" fmla="*/ 4572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07200" h="827999">
                <a:moveTo>
                  <a:pt x="2100475" y="4572"/>
                </a:moveTo>
                <a:lnTo>
                  <a:pt x="9907200" y="0"/>
                </a:lnTo>
                <a:lnTo>
                  <a:pt x="9907200" y="827999"/>
                </a:lnTo>
                <a:lnTo>
                  <a:pt x="0" y="827999"/>
                </a:lnTo>
                <a:lnTo>
                  <a:pt x="2100475" y="4572"/>
                </a:lnTo>
                <a:close/>
              </a:path>
            </a:pathLst>
          </a:custGeom>
          <a:gradFill flip="none" rotWithShape="1">
            <a:gsLst>
              <a:gs pos="0">
                <a:srgbClr val="0064DF">
                  <a:alpha val="50196"/>
                </a:srgbClr>
              </a:gs>
              <a:gs pos="62000">
                <a:srgbClr val="0C338E">
                  <a:alpha val="5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2500" tIns="183704" rIns="183704" bIns="73482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020" b="1" spc="153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24636362-6DC1-7D45-87A6-A2F4247CD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6858000" cy="119599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7A7A2EE5-AF89-5B47-A63C-DED06F0883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58028" y="616831"/>
            <a:ext cx="1543050" cy="52740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テキスト プレースホルダー 12">
            <a:extLst>
              <a:ext uri="{FF2B5EF4-FFF2-40B4-BE49-F238E27FC236}">
                <a16:creationId xmlns:a16="http://schemas.microsoft.com/office/drawing/2014/main" id="{E32FF9E2-AACC-F14F-A96C-A0E9FD2730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" y="1196001"/>
            <a:ext cx="6858831" cy="392828"/>
          </a:xfr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44000" rIns="360000" bIns="144000" rtlCol="0" anchor="t">
            <a:spAutoFit/>
          </a:bodyPr>
          <a:lstStyle>
            <a:lvl1pPr marL="0" indent="0">
              <a:buNone/>
              <a:defRPr lang="ja-JP" altLang="en-US" sz="731" kern="900" spc="39" smtClean="0">
                <a:solidFill>
                  <a:schemeClr val="tx1"/>
                </a:solidFill>
              </a:defRPr>
            </a:lvl1pPr>
            <a:lvl2pPr>
              <a:defRPr lang="ja-JP" altLang="en-US" sz="1013" smtClean="0">
                <a:solidFill>
                  <a:schemeClr val="tx1"/>
                </a:solidFill>
                <a:latin typeface="+mn-lt"/>
                <a:ea typeface="+mn-ea"/>
              </a:defRPr>
            </a:lvl2pPr>
            <a:lvl3pPr>
              <a:defRPr lang="ja-JP" altLang="en-US" sz="1013" smtClean="0">
                <a:solidFill>
                  <a:schemeClr val="tx1"/>
                </a:solidFill>
                <a:latin typeface="+mn-lt"/>
                <a:ea typeface="+mn-ea"/>
              </a:defRPr>
            </a:lvl3pPr>
            <a:lvl4pPr>
              <a:defRPr lang="ja-JP" altLang="en-US" sz="1013" smtClean="0">
                <a:solidFill>
                  <a:schemeClr val="tx1"/>
                </a:solidFill>
                <a:latin typeface="+mn-lt"/>
                <a:ea typeface="+mn-ea"/>
              </a:defRPr>
            </a:lvl4pPr>
            <a:lvl5pPr>
              <a:defRPr lang="ja-JP" altLang="en-US" sz="1013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defTabSz="257175">
              <a:spcAft>
                <a:spcPts val="563"/>
              </a:spcAft>
            </a:pPr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14763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有-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45C1C095-3D5F-3846-A68B-623E5D5B3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172142" y="9441121"/>
            <a:ext cx="436509" cy="402164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675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01BCB77C-208D-B54D-A9E6-6C5D999C55B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291" y="9438005"/>
            <a:ext cx="1404298" cy="300200"/>
          </a:xfrm>
          <a:prstGeom prst="rect">
            <a:avLst/>
          </a:prstGeom>
        </p:spPr>
      </p:pic>
      <p:sp>
        <p:nvSpPr>
          <p:cNvPr id="11" name="テキスト プレースホルダー 6">
            <a:extLst>
              <a:ext uri="{FF2B5EF4-FFF2-40B4-BE49-F238E27FC236}">
                <a16:creationId xmlns:a16="http://schemas.microsoft.com/office/drawing/2014/main" id="{4B66BDE1-5ABE-1A49-831A-CACBD5DC5471}"/>
              </a:ext>
            </a:extLst>
          </p:cNvPr>
          <p:cNvSpPr txBox="1">
            <a:spLocks/>
          </p:cNvSpPr>
          <p:nvPr userDrawn="1"/>
        </p:nvSpPr>
        <p:spPr>
          <a:xfrm>
            <a:off x="1" y="3"/>
            <a:ext cx="6858831" cy="1195998"/>
          </a:xfrm>
          <a:prstGeom prst="rect">
            <a:avLst/>
          </a:prstGeom>
          <a:pattFill prst="dkUpDiag">
            <a:fgClr>
              <a:srgbClr val="003579"/>
            </a:fgClr>
            <a:bgClr>
              <a:srgbClr val="00429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2500" tIns="183704" rIns="183704" bIns="73482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020" b="1" spc="153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テキスト プレースホルダー 6">
            <a:extLst>
              <a:ext uri="{FF2B5EF4-FFF2-40B4-BE49-F238E27FC236}">
                <a16:creationId xmlns:a16="http://schemas.microsoft.com/office/drawing/2014/main" id="{128C7BBE-DA91-2546-9948-0ECF38C7D752}"/>
              </a:ext>
            </a:extLst>
          </p:cNvPr>
          <p:cNvSpPr txBox="1">
            <a:spLocks/>
          </p:cNvSpPr>
          <p:nvPr userDrawn="1"/>
        </p:nvSpPr>
        <p:spPr>
          <a:xfrm>
            <a:off x="4167555" y="3"/>
            <a:ext cx="2697722" cy="1195998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2146971 w 9907200"/>
              <a:gd name="connsiteY0" fmla="*/ 82296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146971 w 9907200"/>
              <a:gd name="connsiteY4" fmla="*/ 82296 h 827999"/>
              <a:gd name="connsiteX0" fmla="*/ 2100475 w 9907200"/>
              <a:gd name="connsiteY0" fmla="*/ 457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100475 w 9907200"/>
              <a:gd name="connsiteY4" fmla="*/ 4572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07200" h="827999">
                <a:moveTo>
                  <a:pt x="2100475" y="4572"/>
                </a:moveTo>
                <a:lnTo>
                  <a:pt x="9907200" y="0"/>
                </a:lnTo>
                <a:lnTo>
                  <a:pt x="9907200" y="827999"/>
                </a:lnTo>
                <a:lnTo>
                  <a:pt x="0" y="827999"/>
                </a:lnTo>
                <a:lnTo>
                  <a:pt x="2100475" y="4572"/>
                </a:lnTo>
                <a:close/>
              </a:path>
            </a:pathLst>
          </a:custGeom>
          <a:gradFill flip="none" rotWithShape="1">
            <a:gsLst>
              <a:gs pos="0">
                <a:srgbClr val="0064DF">
                  <a:alpha val="50196"/>
                </a:srgbClr>
              </a:gs>
              <a:gs pos="62000">
                <a:srgbClr val="0C338E">
                  <a:alpha val="5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2500" tIns="183704" rIns="183704" bIns="73482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020" b="1" spc="153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24636362-6DC1-7D45-87A6-A2F4247CD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6858000" cy="119599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7A7A2EE5-AF89-5B47-A63C-DED06F0883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058028" y="616831"/>
            <a:ext cx="1543050" cy="52740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7" name="テキスト プレースホルダー 12">
            <a:extLst>
              <a:ext uri="{FF2B5EF4-FFF2-40B4-BE49-F238E27FC236}">
                <a16:creationId xmlns:a16="http://schemas.microsoft.com/office/drawing/2014/main" id="{E32FF9E2-AACC-F14F-A96C-A0E9FD2730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" y="1196001"/>
            <a:ext cx="6858831" cy="392828"/>
          </a:xfr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tIns="144000" rIns="360000" bIns="144000" rtlCol="0" anchor="t">
            <a:spAutoFit/>
          </a:bodyPr>
          <a:lstStyle>
            <a:lvl1pPr marL="0" indent="0">
              <a:buNone/>
              <a:defRPr lang="ja-JP" altLang="en-US" sz="731" kern="900" spc="39" smtClean="0">
                <a:solidFill>
                  <a:schemeClr val="tx1"/>
                </a:solidFill>
              </a:defRPr>
            </a:lvl1pPr>
            <a:lvl2pPr>
              <a:defRPr lang="ja-JP" altLang="en-US" sz="1013" smtClean="0">
                <a:solidFill>
                  <a:schemeClr val="tx1"/>
                </a:solidFill>
                <a:latin typeface="+mn-lt"/>
                <a:ea typeface="+mn-ea"/>
              </a:defRPr>
            </a:lvl2pPr>
            <a:lvl3pPr>
              <a:defRPr lang="ja-JP" altLang="en-US" sz="1013" smtClean="0">
                <a:solidFill>
                  <a:schemeClr val="tx1"/>
                </a:solidFill>
                <a:latin typeface="+mn-lt"/>
                <a:ea typeface="+mn-ea"/>
              </a:defRPr>
            </a:lvl3pPr>
            <a:lvl4pPr>
              <a:defRPr lang="ja-JP" altLang="en-US" sz="1013" smtClean="0">
                <a:solidFill>
                  <a:schemeClr val="tx1"/>
                </a:solidFill>
                <a:latin typeface="+mn-lt"/>
                <a:ea typeface="+mn-ea"/>
              </a:defRPr>
            </a:lvl4pPr>
            <a:lvl5pPr>
              <a:defRPr lang="ja-JP" altLang="en-US" sz="1013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defTabSz="257175">
              <a:spcAft>
                <a:spcPts val="563"/>
              </a:spcAft>
            </a:pPr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11612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ロゴ有-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5602BD50-DCF9-714C-91DD-D79ACEF746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291" y="9438005"/>
            <a:ext cx="1404298" cy="300200"/>
          </a:xfrm>
          <a:prstGeom prst="rect">
            <a:avLst/>
          </a:prstGeom>
        </p:spPr>
      </p:pic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45C1C095-3D5F-3846-A68B-623E5D5B3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172142" y="9441121"/>
            <a:ext cx="436509" cy="402164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675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6713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紙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6">
            <a:extLst>
              <a:ext uri="{FF2B5EF4-FFF2-40B4-BE49-F238E27FC236}">
                <a16:creationId xmlns:a16="http://schemas.microsoft.com/office/drawing/2014/main" id="{947288C7-7203-D54E-8629-CD9317DDB283}"/>
              </a:ext>
            </a:extLst>
          </p:cNvPr>
          <p:cNvSpPr txBox="1">
            <a:spLocks/>
          </p:cNvSpPr>
          <p:nvPr userDrawn="1"/>
        </p:nvSpPr>
        <p:spPr>
          <a:xfrm>
            <a:off x="0" y="5613402"/>
            <a:ext cx="6858000" cy="4333504"/>
          </a:xfrm>
          <a:prstGeom prst="rect">
            <a:avLst/>
          </a:prstGeom>
          <a:pattFill prst="dkUpDiag">
            <a:fgClr>
              <a:srgbClr val="003579"/>
            </a:fgClr>
            <a:bgClr>
              <a:srgbClr val="00429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2500" tIns="183704" rIns="183704" bIns="73482" rtlCol="0" anchor="ctr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020" b="1" spc="153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C430249E-AE45-AB46-9462-F239EA5FB436}"/>
              </a:ext>
            </a:extLst>
          </p:cNvPr>
          <p:cNvSpPr txBox="1">
            <a:spLocks/>
          </p:cNvSpPr>
          <p:nvPr userDrawn="1"/>
        </p:nvSpPr>
        <p:spPr>
          <a:xfrm>
            <a:off x="2883879" y="5613402"/>
            <a:ext cx="3974123" cy="4333504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3540809 w 9907200"/>
              <a:gd name="connsiteY0" fmla="*/ 905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3540809 w 9907200"/>
              <a:gd name="connsiteY4" fmla="*/ 9052 h 827999"/>
              <a:gd name="connsiteX0" fmla="*/ 3858857 w 9907200"/>
              <a:gd name="connsiteY0" fmla="*/ 5588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3858857 w 9907200"/>
              <a:gd name="connsiteY4" fmla="*/ 5588 h 827999"/>
              <a:gd name="connsiteX0" fmla="*/ 5052983 w 9907200"/>
              <a:gd name="connsiteY0" fmla="*/ 5588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5052983 w 9907200"/>
              <a:gd name="connsiteY4" fmla="*/ 5588 h 827999"/>
              <a:gd name="connsiteX0" fmla="*/ 3331732 w 9907200"/>
              <a:gd name="connsiteY0" fmla="*/ 0 h 828042"/>
              <a:gd name="connsiteX1" fmla="*/ 9907200 w 9907200"/>
              <a:gd name="connsiteY1" fmla="*/ 43 h 828042"/>
              <a:gd name="connsiteX2" fmla="*/ 9907200 w 9907200"/>
              <a:gd name="connsiteY2" fmla="*/ 828042 h 828042"/>
              <a:gd name="connsiteX3" fmla="*/ 0 w 9907200"/>
              <a:gd name="connsiteY3" fmla="*/ 828042 h 828042"/>
              <a:gd name="connsiteX4" fmla="*/ 3331732 w 9907200"/>
              <a:gd name="connsiteY4" fmla="*/ 0 h 828042"/>
              <a:gd name="connsiteX0" fmla="*/ 4732750 w 11308218"/>
              <a:gd name="connsiteY0" fmla="*/ 0 h 828042"/>
              <a:gd name="connsiteX1" fmla="*/ 11308218 w 11308218"/>
              <a:gd name="connsiteY1" fmla="*/ 43 h 828042"/>
              <a:gd name="connsiteX2" fmla="*/ 11308218 w 11308218"/>
              <a:gd name="connsiteY2" fmla="*/ 828042 h 828042"/>
              <a:gd name="connsiteX3" fmla="*/ 0 w 11308218"/>
              <a:gd name="connsiteY3" fmla="*/ 828042 h 828042"/>
              <a:gd name="connsiteX4" fmla="*/ 4732750 w 11308218"/>
              <a:gd name="connsiteY4" fmla="*/ 0 h 828042"/>
              <a:gd name="connsiteX0" fmla="*/ 5153056 w 11308218"/>
              <a:gd name="connsiteY0" fmla="*/ 0 h 828042"/>
              <a:gd name="connsiteX1" fmla="*/ 11308218 w 11308218"/>
              <a:gd name="connsiteY1" fmla="*/ 43 h 828042"/>
              <a:gd name="connsiteX2" fmla="*/ 11308218 w 11308218"/>
              <a:gd name="connsiteY2" fmla="*/ 828042 h 828042"/>
              <a:gd name="connsiteX3" fmla="*/ 0 w 11308218"/>
              <a:gd name="connsiteY3" fmla="*/ 828042 h 828042"/>
              <a:gd name="connsiteX4" fmla="*/ 5153056 w 11308218"/>
              <a:gd name="connsiteY4" fmla="*/ 0 h 828042"/>
              <a:gd name="connsiteX0" fmla="*/ 5613390 w 11308218"/>
              <a:gd name="connsiteY0" fmla="*/ 5588 h 827999"/>
              <a:gd name="connsiteX1" fmla="*/ 11308218 w 11308218"/>
              <a:gd name="connsiteY1" fmla="*/ 0 h 827999"/>
              <a:gd name="connsiteX2" fmla="*/ 11308218 w 11308218"/>
              <a:gd name="connsiteY2" fmla="*/ 827999 h 827999"/>
              <a:gd name="connsiteX3" fmla="*/ 0 w 11308218"/>
              <a:gd name="connsiteY3" fmla="*/ 827999 h 827999"/>
              <a:gd name="connsiteX4" fmla="*/ 5613390 w 11308218"/>
              <a:gd name="connsiteY4" fmla="*/ 5588 h 827999"/>
              <a:gd name="connsiteX0" fmla="*/ 5702896 w 11308218"/>
              <a:gd name="connsiteY0" fmla="*/ 5588 h 827999"/>
              <a:gd name="connsiteX1" fmla="*/ 11308218 w 11308218"/>
              <a:gd name="connsiteY1" fmla="*/ 0 h 827999"/>
              <a:gd name="connsiteX2" fmla="*/ 11308218 w 11308218"/>
              <a:gd name="connsiteY2" fmla="*/ 827999 h 827999"/>
              <a:gd name="connsiteX3" fmla="*/ 0 w 11308218"/>
              <a:gd name="connsiteY3" fmla="*/ 827999 h 827999"/>
              <a:gd name="connsiteX4" fmla="*/ 5702896 w 11308218"/>
              <a:gd name="connsiteY4" fmla="*/ 5588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08218" h="827999">
                <a:moveTo>
                  <a:pt x="5702896" y="5588"/>
                </a:moveTo>
                <a:lnTo>
                  <a:pt x="11308218" y="0"/>
                </a:lnTo>
                <a:lnTo>
                  <a:pt x="11308218" y="827999"/>
                </a:lnTo>
                <a:lnTo>
                  <a:pt x="0" y="827999"/>
                </a:lnTo>
                <a:lnTo>
                  <a:pt x="5702896" y="5588"/>
                </a:lnTo>
                <a:close/>
              </a:path>
            </a:pathLst>
          </a:custGeom>
          <a:gradFill flip="none" rotWithShape="1">
            <a:gsLst>
              <a:gs pos="0">
                <a:srgbClr val="0064DF">
                  <a:alpha val="50196"/>
                </a:srgbClr>
              </a:gs>
              <a:gs pos="62000">
                <a:srgbClr val="0C338E">
                  <a:alpha val="55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2500" tIns="183704" rIns="183704" bIns="73482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020" b="1" spc="153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BE08920-B0C0-9B48-A34C-F8D99A48DBF8}"/>
              </a:ext>
            </a:extLst>
          </p:cNvPr>
          <p:cNvSpPr/>
          <p:nvPr userDrawn="1"/>
        </p:nvSpPr>
        <p:spPr>
          <a:xfrm>
            <a:off x="-12448" y="1"/>
            <a:ext cx="6870448" cy="5595993"/>
          </a:xfrm>
          <a:prstGeom prst="rect">
            <a:avLst/>
          </a:prstGeom>
          <a:gradFill flip="none" rotWithShape="1">
            <a:gsLst>
              <a:gs pos="50000">
                <a:srgbClr val="FFFFFF">
                  <a:alpha val="31000"/>
                </a:srgbClr>
              </a:gs>
              <a:gs pos="82000">
                <a:srgbClr val="EDEEF5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2500" tIns="99138" rIns="183704" bIns="99138" rtlCol="0" anchor="ctr"/>
          <a:lstStyle/>
          <a:p>
            <a:pPr>
              <a:lnSpc>
                <a:spcPct val="130000"/>
              </a:lnSpc>
              <a:spcAft>
                <a:spcPts val="613"/>
              </a:spcAft>
            </a:pPr>
            <a:endParaRPr kumimoji="1" lang="ja-JP" altLang="en-US" sz="675" kern="900" spc="39">
              <a:solidFill>
                <a:prstClr val="white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8" name="テキスト プレースホルダー 14">
            <a:extLst>
              <a:ext uri="{FF2B5EF4-FFF2-40B4-BE49-F238E27FC236}">
                <a16:creationId xmlns:a16="http://schemas.microsoft.com/office/drawing/2014/main" id="{61738D56-6561-1C48-AB89-C7F65FB1587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90966" y="8832225"/>
            <a:ext cx="2709605" cy="133370"/>
          </a:xfrm>
        </p:spPr>
        <p:txBody>
          <a:bodyPr wrap="square" lIns="0" tIns="0" rIns="0" bIns="0" anchor="b">
            <a:spAutoFit/>
          </a:bodyPr>
          <a:lstStyle>
            <a:lvl1pPr marL="0" indent="0">
              <a:spcAft>
                <a:spcPts val="225"/>
              </a:spcAft>
              <a:buNone/>
              <a:defRPr lang="ja-JP" altLang="en-US" sz="956" spc="84" smtClean="0">
                <a:solidFill>
                  <a:schemeClr val="bg1"/>
                </a:solidFill>
              </a:defRPr>
            </a:lvl1pPr>
            <a:lvl2pPr marL="128588" indent="0">
              <a:spcAft>
                <a:spcPts val="225"/>
              </a:spcAft>
              <a:buNone/>
              <a:defRPr lang="ja-JP" altLang="en-US" sz="1013" smtClean="0">
                <a:latin typeface="+mn-lt"/>
                <a:ea typeface="+mn-ea"/>
              </a:defRPr>
            </a:lvl2pPr>
            <a:lvl3pPr marL="385763" indent="0">
              <a:spcAft>
                <a:spcPts val="225"/>
              </a:spcAft>
              <a:buNone/>
              <a:defRPr lang="ja-JP" altLang="en-US" sz="1013" smtClean="0">
                <a:latin typeface="+mn-lt"/>
                <a:ea typeface="+mn-ea"/>
              </a:defRPr>
            </a:lvl3pPr>
            <a:lvl4pPr marL="642938" indent="0">
              <a:spcAft>
                <a:spcPts val="225"/>
              </a:spcAft>
              <a:buNone/>
              <a:defRPr lang="ja-JP" altLang="en-US" sz="1013" smtClean="0">
                <a:latin typeface="+mn-lt"/>
                <a:ea typeface="+mn-ea"/>
              </a:defRPr>
            </a:lvl4pPr>
            <a:lvl5pPr marL="900113" indent="0">
              <a:spcAft>
                <a:spcPts val="225"/>
              </a:spcAft>
              <a:buNone/>
              <a:defRPr lang="ja-JP" altLang="en-US" sz="1013">
                <a:latin typeface="+mn-lt"/>
                <a:ea typeface="+mn-ea"/>
              </a:defRPr>
            </a:lvl5pPr>
          </a:lstStyle>
          <a:p>
            <a:pPr marL="0" lvl="0" defTabSz="257175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2" name="テキスト プレースホルダー 6">
            <a:extLst>
              <a:ext uri="{FF2B5EF4-FFF2-40B4-BE49-F238E27FC236}">
                <a16:creationId xmlns:a16="http://schemas.microsoft.com/office/drawing/2014/main" id="{F717D99F-273F-B847-B6C4-5B4E29D01E4E}"/>
              </a:ext>
            </a:extLst>
          </p:cNvPr>
          <p:cNvSpPr txBox="1">
            <a:spLocks/>
          </p:cNvSpPr>
          <p:nvPr userDrawn="1"/>
        </p:nvSpPr>
        <p:spPr>
          <a:xfrm>
            <a:off x="5010451" y="4100776"/>
            <a:ext cx="1586079" cy="459728"/>
          </a:xfrm>
          <a:prstGeom prst="rect">
            <a:avLst/>
          </a:prstGeom>
          <a:noFill/>
          <a:ln>
            <a:noFill/>
          </a:ln>
        </p:spPr>
        <p:txBody>
          <a:bodyPr wrap="none" lIns="59483" tIns="0" rIns="59483" bIns="0" anchor="ctr"/>
          <a:lstStyle>
            <a:lvl1pPr marL="0" indent="0" algn="l" defTabSz="74295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1pPr>
            <a:lvl2pPr marL="371475" indent="0" algn="l" defTabSz="742950" rtl="0" eaLnBrk="1" latinLnBrk="0" hangingPunct="1">
              <a:lnSpc>
                <a:spcPct val="130000"/>
              </a:lnSpc>
              <a:spcBef>
                <a:spcPts val="406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2pPr>
            <a:lvl3pPr marL="742950" indent="0" algn="l" defTabSz="742950" rtl="0" eaLnBrk="1" latinLnBrk="0" hangingPunct="1">
              <a:lnSpc>
                <a:spcPct val="130000"/>
              </a:lnSpc>
              <a:spcBef>
                <a:spcPts val="406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3pPr>
            <a:lvl4pPr marL="1114425" indent="0" algn="l" defTabSz="742950" rtl="0" eaLnBrk="1" latinLnBrk="0" hangingPunct="1">
              <a:lnSpc>
                <a:spcPct val="130000"/>
              </a:lnSpc>
              <a:spcBef>
                <a:spcPts val="406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4pPr>
            <a:lvl5pPr marL="1485900" indent="0" algn="l" defTabSz="742950" rtl="0" eaLnBrk="1" latinLnBrk="0" hangingPunct="1">
              <a:lnSpc>
                <a:spcPct val="130000"/>
              </a:lnSpc>
              <a:spcBef>
                <a:spcPts val="406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5pPr>
            <a:lvl6pPr marL="2043113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/>
              <a:buChar char="•"/>
              <a:defRPr kumimoji="1"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14588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/>
              <a:buChar char="•"/>
              <a:defRPr kumimoji="1"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6063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/>
              <a:buChar char="•"/>
              <a:defRPr kumimoji="1"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57538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/>
              <a:buChar char="•"/>
              <a:defRPr kumimoji="1"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altLang="ja-JP" sz="788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2021</a:t>
            </a:r>
            <a:r>
              <a:rPr lang="ja-JP" altLang="en-US" sz="788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sz="788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4</a:t>
            </a:r>
            <a:r>
              <a:rPr lang="ja-JP" altLang="en-US" sz="788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lang="en-US" altLang="ja-JP" sz="788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en-US" sz="788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</a:t>
            </a:r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B4AD2287-6E3C-6647-80BD-596F7E84AF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90782" y="7046259"/>
            <a:ext cx="1543050" cy="527403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00B915E3-9721-E14D-9069-1E3398AC9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1475" y="9344542"/>
            <a:ext cx="2601675" cy="38026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タイトル 17">
            <a:extLst>
              <a:ext uri="{FF2B5EF4-FFF2-40B4-BE49-F238E27FC236}">
                <a16:creationId xmlns:a16="http://schemas.microsoft.com/office/drawing/2014/main" id="{74E58C1A-9531-3C45-9E29-C7A0D7F28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61738"/>
            <a:ext cx="6851776" cy="2750882"/>
          </a:xfrm>
        </p:spPr>
        <p:txBody>
          <a:bodyPr lIns="288000" tIns="180000" rIns="360000" bIns="72000" anchor="b"/>
          <a:lstStyle>
            <a:lvl1pPr>
              <a:defRPr sz="1350">
                <a:solidFill>
                  <a:schemeClr val="tx1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16" name="テキスト プレースホルダー 14">
            <a:extLst>
              <a:ext uri="{FF2B5EF4-FFF2-40B4-BE49-F238E27FC236}">
                <a16:creationId xmlns:a16="http://schemas.microsoft.com/office/drawing/2014/main" id="{D77FD104-BAAE-1E43-B733-8EE9CC9EC49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-6388" y="5636116"/>
            <a:ext cx="6870775" cy="225703"/>
          </a:xfrm>
        </p:spPr>
        <p:txBody>
          <a:bodyPr wrap="square" lIns="288000">
            <a:spAutoFit/>
          </a:bodyPr>
          <a:lstStyle>
            <a:lvl1pPr marL="0" indent="0">
              <a:buNone/>
              <a:defRPr lang="ja-JP" altLang="en-US" sz="956" spc="84" smtClean="0">
                <a:solidFill>
                  <a:schemeClr val="bg1"/>
                </a:solidFill>
              </a:defRPr>
            </a:lvl1pPr>
            <a:lvl2pPr marL="128588" indent="0">
              <a:buNone/>
              <a:defRPr lang="ja-JP" altLang="en-US" sz="956" smtClean="0">
                <a:solidFill>
                  <a:schemeClr val="bg1"/>
                </a:solidFill>
                <a:latin typeface="+mn-lt"/>
                <a:ea typeface="+mn-ea"/>
              </a:defRPr>
            </a:lvl2pPr>
            <a:lvl3pPr marL="385763" indent="0">
              <a:buNone/>
              <a:defRPr lang="ja-JP" altLang="en-US" sz="956" smtClean="0">
                <a:solidFill>
                  <a:schemeClr val="bg1"/>
                </a:solidFill>
                <a:latin typeface="+mn-lt"/>
                <a:ea typeface="+mn-ea"/>
              </a:defRPr>
            </a:lvl3pPr>
            <a:lvl4pPr marL="642938" indent="0">
              <a:buNone/>
              <a:defRPr lang="ja-JP" altLang="en-US" sz="956" smtClean="0">
                <a:solidFill>
                  <a:schemeClr val="bg1"/>
                </a:solidFill>
                <a:latin typeface="+mn-lt"/>
                <a:ea typeface="+mn-ea"/>
              </a:defRPr>
            </a:lvl4pPr>
            <a:lvl5pPr marL="900113" indent="0">
              <a:buNone/>
              <a:defRPr lang="ja-JP" altLang="en-US" sz="956">
                <a:solidFill>
                  <a:schemeClr val="bg1"/>
                </a:solidFill>
                <a:latin typeface="+mn-lt"/>
                <a:ea typeface="+mn-ea"/>
              </a:defRPr>
            </a:lvl5pPr>
          </a:lstStyle>
          <a:p>
            <a:pPr marL="0" lvl="0" defTabSz="257175"/>
            <a:r>
              <a:rPr kumimoji="1" lang="ja-JP" altLang="en-US" dirty="0"/>
              <a:t>マスター テキストの</a:t>
            </a:r>
            <a:r>
              <a:rPr kumimoji="1" lang="ja-JP" altLang="en-US"/>
              <a:t>書式設定</a:t>
            </a:r>
            <a:endParaRPr kumimoji="1" lang="ja-JP" altLang="en-US" dirty="0"/>
          </a:p>
        </p:txBody>
      </p:sp>
      <p:grpSp>
        <p:nvGrpSpPr>
          <p:cNvPr id="99" name="グループ化 98"/>
          <p:cNvGrpSpPr/>
          <p:nvPr userDrawn="1"/>
        </p:nvGrpSpPr>
        <p:grpSpPr>
          <a:xfrm>
            <a:off x="3903785" y="9215172"/>
            <a:ext cx="2666332" cy="250564"/>
            <a:chOff x="900632" y="1414463"/>
            <a:chExt cx="7938089" cy="357535"/>
          </a:xfrm>
          <a:solidFill>
            <a:schemeClr val="bg1">
              <a:alpha val="17000"/>
            </a:schemeClr>
          </a:solidFill>
        </p:grpSpPr>
        <p:sp>
          <p:nvSpPr>
            <p:cNvPr id="19" name="Freeform 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0" name="Freeform 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1" name="Freeform 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2" name="Freeform 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3" name="Freeform 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4" name="Freeform 1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5" name="Freeform 1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6" name="Freeform 1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7" name="Freeform 1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8" name="Freeform 1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9" name="Freeform 1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30" name="Freeform 1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31" name="Freeform 1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32" name="Freeform 1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33" name="Freeform 1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34" name="Freeform 2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35" name="Freeform 2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36" name="Freeform 2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37" name="Freeform 2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38" name="Freeform 2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39" name="Freeform 2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40" name="Freeform 2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41" name="Freeform 2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42" name="Freeform 2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43" name="Freeform 2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44" name="Freeform 3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45" name="Freeform 3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46" name="Freeform 3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47" name="Freeform 3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48" name="Freeform 3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49" name="Freeform 3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50" name="Freeform 3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51" name="Freeform 3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52" name="Freeform 3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53" name="Freeform 3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54" name="Freeform 4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55" name="Freeform 4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56" name="Freeform 4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57" name="Freeform 4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58" name="Freeform 4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59" name="Freeform 4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60" name="Freeform 4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61" name="Freeform 4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62" name="Freeform 4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63" name="Freeform 4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64" name="Freeform 5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65" name="Freeform 5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66" name="Freeform 5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67" name="Freeform 5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68" name="Freeform 5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69" name="Freeform 5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70" name="Freeform 5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71" name="Freeform 5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72" name="Freeform 5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73" name="Freeform 5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74" name="Freeform 6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75" name="Freeform 6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76" name="Freeform 6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77" name="Freeform 6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78" name="Freeform 6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79" name="Freeform 6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80" name="Freeform 6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81" name="Freeform 6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82" name="Freeform 6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83" name="Freeform 6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84" name="Freeform 7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85" name="Freeform 7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86" name="Freeform 7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87" name="Freeform 7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88" name="Freeform 7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89" name="Freeform 7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90" name="Freeform 7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91" name="Freeform 7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92" name="Freeform 7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93" name="Freeform 7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94" name="Freeform 8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95" name="Freeform 8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96" name="Freeform 8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97" name="Freeform 8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98" name="Freeform 8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</p:grpSp>
      <p:pic>
        <p:nvPicPr>
          <p:cNvPr id="4" name="図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892" y="459193"/>
            <a:ext cx="2778227" cy="845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78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F90EC-E41A-4938-BB0F-E73E7597D00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5508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表紙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テキスト プレースホルダー 6">
            <a:extLst>
              <a:ext uri="{FF2B5EF4-FFF2-40B4-BE49-F238E27FC236}">
                <a16:creationId xmlns:a16="http://schemas.microsoft.com/office/drawing/2014/main" id="{4EA809F9-0C86-CF4D-85E3-67D8D37806DE}"/>
              </a:ext>
            </a:extLst>
          </p:cNvPr>
          <p:cNvSpPr txBox="1">
            <a:spLocks/>
          </p:cNvSpPr>
          <p:nvPr userDrawn="1"/>
        </p:nvSpPr>
        <p:spPr>
          <a:xfrm>
            <a:off x="1" y="4377"/>
            <a:ext cx="1635369" cy="9901628"/>
          </a:xfrm>
          <a:prstGeom prst="rect">
            <a:avLst/>
          </a:prstGeom>
          <a:pattFill prst="dkUpDiag">
            <a:fgClr>
              <a:srgbClr val="003579"/>
            </a:fgClr>
            <a:bgClr>
              <a:srgbClr val="00429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2500" tIns="183704" rIns="183704" bIns="73482" rtlCol="0" anchor="ctr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020" b="1" spc="153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71" name="テキスト プレースホルダー 6">
            <a:extLst>
              <a:ext uri="{FF2B5EF4-FFF2-40B4-BE49-F238E27FC236}">
                <a16:creationId xmlns:a16="http://schemas.microsoft.com/office/drawing/2014/main" id="{94ADDCFC-76A6-3E4C-9786-2004A991C4E2}"/>
              </a:ext>
            </a:extLst>
          </p:cNvPr>
          <p:cNvSpPr txBox="1">
            <a:spLocks/>
          </p:cNvSpPr>
          <p:nvPr userDrawn="1"/>
        </p:nvSpPr>
        <p:spPr>
          <a:xfrm rot="5400000" flipV="1">
            <a:off x="-1870398" y="6400235"/>
            <a:ext cx="5376169" cy="1635368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3540809 w 9907200"/>
              <a:gd name="connsiteY0" fmla="*/ 905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3540809 w 9907200"/>
              <a:gd name="connsiteY4" fmla="*/ 9052 h 827999"/>
              <a:gd name="connsiteX0" fmla="*/ 6219564 w 9907200"/>
              <a:gd name="connsiteY0" fmla="*/ 2673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6219564 w 9907200"/>
              <a:gd name="connsiteY4" fmla="*/ 2673 h 827999"/>
              <a:gd name="connsiteX0" fmla="*/ 6255281 w 9942917"/>
              <a:gd name="connsiteY0" fmla="*/ 2673 h 827999"/>
              <a:gd name="connsiteX1" fmla="*/ 9942917 w 9942917"/>
              <a:gd name="connsiteY1" fmla="*/ 0 h 827999"/>
              <a:gd name="connsiteX2" fmla="*/ 9942917 w 9942917"/>
              <a:gd name="connsiteY2" fmla="*/ 827999 h 827999"/>
              <a:gd name="connsiteX3" fmla="*/ 0 w 9942917"/>
              <a:gd name="connsiteY3" fmla="*/ 826404 h 827999"/>
              <a:gd name="connsiteX4" fmla="*/ 6255281 w 9942917"/>
              <a:gd name="connsiteY4" fmla="*/ 2673 h 827999"/>
              <a:gd name="connsiteX0" fmla="*/ 6160036 w 9847672"/>
              <a:gd name="connsiteY0" fmla="*/ 2673 h 827999"/>
              <a:gd name="connsiteX1" fmla="*/ 9847672 w 9847672"/>
              <a:gd name="connsiteY1" fmla="*/ 0 h 827999"/>
              <a:gd name="connsiteX2" fmla="*/ 9847672 w 9847672"/>
              <a:gd name="connsiteY2" fmla="*/ 827999 h 827999"/>
              <a:gd name="connsiteX3" fmla="*/ 0 w 9847672"/>
              <a:gd name="connsiteY3" fmla="*/ 823215 h 827999"/>
              <a:gd name="connsiteX4" fmla="*/ 6160036 w 9847672"/>
              <a:gd name="connsiteY4" fmla="*/ 2673 h 827999"/>
              <a:gd name="connsiteX0" fmla="*/ 6052887 w 9740523"/>
              <a:gd name="connsiteY0" fmla="*/ 2673 h 827999"/>
              <a:gd name="connsiteX1" fmla="*/ 9740523 w 9740523"/>
              <a:gd name="connsiteY1" fmla="*/ 0 h 827999"/>
              <a:gd name="connsiteX2" fmla="*/ 9740523 w 9740523"/>
              <a:gd name="connsiteY2" fmla="*/ 827999 h 827999"/>
              <a:gd name="connsiteX3" fmla="*/ 0 w 9740523"/>
              <a:gd name="connsiteY3" fmla="*/ 821621 h 827999"/>
              <a:gd name="connsiteX4" fmla="*/ 6052887 w 9740523"/>
              <a:gd name="connsiteY4" fmla="*/ 2673 h 827999"/>
              <a:gd name="connsiteX0" fmla="*/ 6052887 w 9740523"/>
              <a:gd name="connsiteY0" fmla="*/ 2673 h 827999"/>
              <a:gd name="connsiteX1" fmla="*/ 9740523 w 9740523"/>
              <a:gd name="connsiteY1" fmla="*/ 0 h 827999"/>
              <a:gd name="connsiteX2" fmla="*/ 9740523 w 9740523"/>
              <a:gd name="connsiteY2" fmla="*/ 827999 h 827999"/>
              <a:gd name="connsiteX3" fmla="*/ 1 w 9740523"/>
              <a:gd name="connsiteY3" fmla="*/ 826683 h 827999"/>
              <a:gd name="connsiteX4" fmla="*/ 6052887 w 9740523"/>
              <a:gd name="connsiteY4" fmla="*/ 2673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40523" h="827999">
                <a:moveTo>
                  <a:pt x="6052887" y="2673"/>
                </a:moveTo>
                <a:lnTo>
                  <a:pt x="9740523" y="0"/>
                </a:lnTo>
                <a:lnTo>
                  <a:pt x="9740523" y="827999"/>
                </a:lnTo>
                <a:lnTo>
                  <a:pt x="1" y="826683"/>
                </a:lnTo>
                <a:lnTo>
                  <a:pt x="6052887" y="2673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62000">
                <a:schemeClr val="tx2">
                  <a:alpha val="31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2500" tIns="183704" rIns="183704" bIns="73482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020" b="1" spc="153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BE08920-B0C0-9B48-A34C-F8D99A48DBF8}"/>
              </a:ext>
            </a:extLst>
          </p:cNvPr>
          <p:cNvSpPr/>
          <p:nvPr userDrawn="1"/>
        </p:nvSpPr>
        <p:spPr>
          <a:xfrm>
            <a:off x="1641758" y="4377"/>
            <a:ext cx="5222631" cy="9901628"/>
          </a:xfrm>
          <a:prstGeom prst="rect">
            <a:avLst/>
          </a:prstGeom>
          <a:gradFill flip="none" rotWithShape="1">
            <a:gsLst>
              <a:gs pos="50000">
                <a:srgbClr val="FFFFFF">
                  <a:alpha val="31000"/>
                </a:srgbClr>
              </a:gs>
              <a:gs pos="82000">
                <a:srgbClr val="EDEEF5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2000" tIns="99138" rIns="183704" bIns="99138" rtlCol="0" anchor="ctr"/>
          <a:lstStyle/>
          <a:p>
            <a:pPr>
              <a:lnSpc>
                <a:spcPct val="130000"/>
              </a:lnSpc>
              <a:spcAft>
                <a:spcPts val="613"/>
              </a:spcAft>
            </a:pPr>
            <a:endParaRPr kumimoji="1" lang="ja-JP" altLang="en-US" sz="675" kern="900" spc="39">
              <a:solidFill>
                <a:prstClr val="white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8" name="テキスト プレースホルダー 14">
            <a:extLst>
              <a:ext uri="{FF2B5EF4-FFF2-40B4-BE49-F238E27FC236}">
                <a16:creationId xmlns:a16="http://schemas.microsoft.com/office/drawing/2014/main" id="{61738D56-6561-1C48-AB89-C7F65FB1587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635371" y="5839397"/>
            <a:ext cx="5216407" cy="217880"/>
          </a:xfrm>
        </p:spPr>
        <p:txBody>
          <a:bodyPr wrap="square" lIns="288000">
            <a:spAutoFit/>
          </a:bodyPr>
          <a:lstStyle>
            <a:lvl1pPr marL="0" indent="0">
              <a:spcAft>
                <a:spcPts val="225"/>
              </a:spcAft>
              <a:buNone/>
              <a:defRPr lang="ja-JP" altLang="en-US" sz="900" spc="84" smtClean="0">
                <a:solidFill>
                  <a:schemeClr val="tx1"/>
                </a:solidFill>
              </a:defRPr>
            </a:lvl1pPr>
            <a:lvl2pPr marL="128588" indent="0">
              <a:spcAft>
                <a:spcPts val="225"/>
              </a:spcAft>
              <a:buNone/>
              <a:defRPr lang="ja-JP" altLang="en-US" sz="900" smtClean="0">
                <a:solidFill>
                  <a:schemeClr val="tx1"/>
                </a:solidFill>
                <a:latin typeface="+mn-lt"/>
                <a:ea typeface="+mn-ea"/>
              </a:defRPr>
            </a:lvl2pPr>
            <a:lvl3pPr marL="385763" indent="0">
              <a:spcAft>
                <a:spcPts val="225"/>
              </a:spcAft>
              <a:buNone/>
              <a:defRPr lang="ja-JP" altLang="en-US" sz="900" smtClean="0">
                <a:solidFill>
                  <a:schemeClr val="tx1"/>
                </a:solidFill>
                <a:latin typeface="+mn-lt"/>
                <a:ea typeface="+mn-ea"/>
              </a:defRPr>
            </a:lvl3pPr>
            <a:lvl4pPr marL="642938" indent="0">
              <a:spcAft>
                <a:spcPts val="225"/>
              </a:spcAft>
              <a:buNone/>
              <a:defRPr lang="ja-JP" altLang="en-US" sz="900" smtClean="0">
                <a:solidFill>
                  <a:schemeClr val="tx1"/>
                </a:solidFill>
                <a:latin typeface="+mn-lt"/>
                <a:ea typeface="+mn-ea"/>
              </a:defRPr>
            </a:lvl4pPr>
            <a:lvl5pPr marL="900113" indent="0">
              <a:spcAft>
                <a:spcPts val="225"/>
              </a:spcAft>
              <a:buNone/>
              <a:defRPr lang="ja-JP" altLang="en-US" sz="9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defTabSz="257175"/>
            <a:r>
              <a:rPr kumimoji="1" lang="ja-JP" altLang="en-US"/>
              <a:t>マスター テキストの書式設定</a:t>
            </a: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CF91CF97-003A-8047-ADC7-81411BD333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6000"/>
          </a:blip>
          <a:stretch>
            <a:fillRect/>
          </a:stretch>
        </p:blipFill>
        <p:spPr>
          <a:xfrm>
            <a:off x="3956541" y="9344539"/>
            <a:ext cx="2639989" cy="250369"/>
          </a:xfrm>
          <a:prstGeom prst="rect">
            <a:avLst/>
          </a:prstGeom>
        </p:spPr>
      </p:pic>
      <p:sp>
        <p:nvSpPr>
          <p:cNvPr id="12" name="テキスト プレースホルダー 6">
            <a:extLst>
              <a:ext uri="{FF2B5EF4-FFF2-40B4-BE49-F238E27FC236}">
                <a16:creationId xmlns:a16="http://schemas.microsoft.com/office/drawing/2014/main" id="{F717D99F-273F-B847-B6C4-5B4E29D01E4E}"/>
              </a:ext>
            </a:extLst>
          </p:cNvPr>
          <p:cNvSpPr txBox="1">
            <a:spLocks/>
          </p:cNvSpPr>
          <p:nvPr userDrawn="1"/>
        </p:nvSpPr>
        <p:spPr>
          <a:xfrm>
            <a:off x="5010451" y="4100776"/>
            <a:ext cx="1586079" cy="459728"/>
          </a:xfrm>
          <a:prstGeom prst="rect">
            <a:avLst/>
          </a:prstGeom>
          <a:noFill/>
          <a:ln>
            <a:noFill/>
          </a:ln>
        </p:spPr>
        <p:txBody>
          <a:bodyPr wrap="none" lIns="59483" tIns="0" rIns="59483" bIns="0" anchor="ctr"/>
          <a:lstStyle>
            <a:lvl1pPr marL="0" indent="0" algn="l" defTabSz="742950" rtl="0" eaLnBrk="1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1pPr>
            <a:lvl2pPr marL="371475" indent="0" algn="l" defTabSz="742950" rtl="0" eaLnBrk="1" latinLnBrk="0" hangingPunct="1">
              <a:lnSpc>
                <a:spcPct val="130000"/>
              </a:lnSpc>
              <a:spcBef>
                <a:spcPts val="406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2pPr>
            <a:lvl3pPr marL="742950" indent="0" algn="l" defTabSz="742950" rtl="0" eaLnBrk="1" latinLnBrk="0" hangingPunct="1">
              <a:lnSpc>
                <a:spcPct val="130000"/>
              </a:lnSpc>
              <a:spcBef>
                <a:spcPts val="406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3pPr>
            <a:lvl4pPr marL="1114425" indent="0" algn="l" defTabSz="742950" rtl="0" eaLnBrk="1" latinLnBrk="0" hangingPunct="1">
              <a:lnSpc>
                <a:spcPct val="130000"/>
              </a:lnSpc>
              <a:spcBef>
                <a:spcPts val="406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4pPr>
            <a:lvl5pPr marL="1485900" indent="0" algn="l" defTabSz="742950" rtl="0" eaLnBrk="1" latinLnBrk="0" hangingPunct="1">
              <a:lnSpc>
                <a:spcPct val="130000"/>
              </a:lnSpc>
              <a:spcBef>
                <a:spcPts val="406"/>
              </a:spcBef>
              <a:spcAft>
                <a:spcPts val="1000"/>
              </a:spcAft>
              <a:buFont typeface="Arial"/>
              <a:buNone/>
              <a:defRPr kumimoji="1" sz="1200" b="0" i="0" kern="1200">
                <a:solidFill>
                  <a:schemeClr val="tx1"/>
                </a:solidFill>
                <a:latin typeface="+mn-ea"/>
                <a:ea typeface="+mn-ea"/>
                <a:cs typeface="Noto Sans CJK JP DemiLight" charset="-128"/>
              </a:defRPr>
            </a:lvl5pPr>
            <a:lvl6pPr marL="2043113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/>
              <a:buChar char="•"/>
              <a:defRPr kumimoji="1"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14588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/>
              <a:buChar char="•"/>
              <a:defRPr kumimoji="1"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86063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/>
              <a:buChar char="•"/>
              <a:defRPr kumimoji="1"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57538" indent="-185738" algn="l" defTabSz="742950" rtl="0" eaLnBrk="1" latinLnBrk="0" hangingPunct="1">
              <a:lnSpc>
                <a:spcPct val="90000"/>
              </a:lnSpc>
              <a:spcBef>
                <a:spcPts val="406"/>
              </a:spcBef>
              <a:buFont typeface="Arial"/>
              <a:buChar char="•"/>
              <a:defRPr kumimoji="1" sz="146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en-US" altLang="ja-JP" sz="788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2021</a:t>
            </a:r>
            <a:r>
              <a:rPr lang="ja-JP" altLang="en-US" sz="788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</a:t>
            </a:r>
            <a:r>
              <a:rPr lang="en-US" altLang="ja-JP" sz="788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4</a:t>
            </a:r>
            <a:r>
              <a:rPr lang="ja-JP" altLang="en-US" sz="788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月</a:t>
            </a:r>
            <a:r>
              <a:rPr lang="en-US" altLang="ja-JP" sz="788" dirty="0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1</a:t>
            </a:r>
            <a:r>
              <a:rPr lang="ja-JP" altLang="en-US" sz="788">
                <a:solidFill>
                  <a:schemeClr val="bg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日</a:t>
            </a:r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00B915E3-9721-E14D-9069-1E3398AC9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81263" y="9214642"/>
            <a:ext cx="2601675" cy="38026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タイトル 17">
            <a:extLst>
              <a:ext uri="{FF2B5EF4-FFF2-40B4-BE49-F238E27FC236}">
                <a16:creationId xmlns:a16="http://schemas.microsoft.com/office/drawing/2014/main" id="{74E58C1A-9531-3C45-9E29-C7A0D7F28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5371" y="2091269"/>
            <a:ext cx="5216407" cy="3328276"/>
          </a:xfrm>
        </p:spPr>
        <p:txBody>
          <a:bodyPr lIns="288000" tIns="180000" rIns="360000" bIns="72000" anchor="b"/>
          <a:lstStyle>
            <a:lvl1pPr>
              <a:defRPr sz="1350">
                <a:solidFill>
                  <a:schemeClr val="tx1"/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grpSp>
        <p:nvGrpSpPr>
          <p:cNvPr id="89" name="グループ化 88"/>
          <p:cNvGrpSpPr/>
          <p:nvPr userDrawn="1"/>
        </p:nvGrpSpPr>
        <p:grpSpPr>
          <a:xfrm rot="16200000">
            <a:off x="-1834014" y="2322477"/>
            <a:ext cx="4072467" cy="87914"/>
            <a:chOff x="900632" y="1414463"/>
            <a:chExt cx="7938089" cy="357535"/>
          </a:xfrm>
          <a:solidFill>
            <a:schemeClr val="bg1">
              <a:alpha val="17000"/>
            </a:schemeClr>
          </a:solidFill>
        </p:grpSpPr>
        <p:sp>
          <p:nvSpPr>
            <p:cNvPr id="90" name="Freeform 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91" name="Freeform 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92" name="Freeform 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93" name="Freeform 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94" name="Freeform 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95" name="Freeform 1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96" name="Freeform 1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97" name="Freeform 1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98" name="Freeform 1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99" name="Freeform 1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00" name="Freeform 1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01" name="Freeform 1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02" name="Freeform 1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03" name="Freeform 1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04" name="Freeform 1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05" name="Freeform 2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06" name="Freeform 2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07" name="Freeform 2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08" name="Freeform 2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09" name="Freeform 2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10" name="Freeform 2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11" name="Freeform 2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12" name="Freeform 2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13" name="Freeform 2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14" name="Freeform 2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15" name="Freeform 3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16" name="Freeform 3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17" name="Freeform 3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18" name="Freeform 3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19" name="Freeform 3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20" name="Freeform 3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21" name="Freeform 3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22" name="Freeform 3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23" name="Freeform 3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24" name="Freeform 3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25" name="Freeform 4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26" name="Freeform 4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27" name="Freeform 4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28" name="Freeform 4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29" name="Freeform 4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30" name="Freeform 4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31" name="Freeform 4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32" name="Freeform 4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33" name="Freeform 4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34" name="Freeform 4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35" name="Freeform 5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36" name="Freeform 5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37" name="Freeform 5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38" name="Freeform 5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39" name="Freeform 5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40" name="Freeform 5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41" name="Freeform 5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42" name="Freeform 5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43" name="Freeform 5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44" name="Freeform 5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45" name="Freeform 6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46" name="Freeform 6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47" name="Freeform 6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48" name="Freeform 6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49" name="Freeform 6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50" name="Freeform 6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51" name="Freeform 6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52" name="Freeform 6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53" name="Freeform 6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54" name="Freeform 6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55" name="Freeform 7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56" name="Freeform 7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57" name="Freeform 7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58" name="Freeform 7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59" name="Freeform 7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60" name="Freeform 7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61" name="Freeform 7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62" name="Freeform 7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63" name="Freeform 7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64" name="Freeform 7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65" name="Freeform 8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66" name="Freeform 8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67" name="Freeform 8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68" name="Freeform 8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69" name="Freeform 8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</p:grpSp>
    </p:spTree>
    <p:extLst>
      <p:ext uri="{BB962C8B-B14F-4D97-AF65-F5344CB8AC3E}">
        <p14:creationId xmlns:p14="http://schemas.microsoft.com/office/powerpoint/2010/main" val="28937245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中扉・目次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D030BBF-1018-E14A-AC2B-DC996F9E0808}"/>
              </a:ext>
            </a:extLst>
          </p:cNvPr>
          <p:cNvSpPr/>
          <p:nvPr userDrawn="1"/>
        </p:nvSpPr>
        <p:spPr>
          <a:xfrm>
            <a:off x="1635370" y="2"/>
            <a:ext cx="5222630" cy="9901626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31000"/>
                </a:srgbClr>
              </a:gs>
              <a:gs pos="99000">
                <a:srgbClr val="EDEEF5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2500" tIns="99138" rIns="183704" bIns="99138" rtlCol="0" anchor="ctr"/>
          <a:lstStyle/>
          <a:p>
            <a:pPr>
              <a:lnSpc>
                <a:spcPct val="130000"/>
              </a:lnSpc>
              <a:spcAft>
                <a:spcPts val="613"/>
              </a:spcAft>
            </a:pPr>
            <a:endParaRPr kumimoji="1" lang="ja-JP" altLang="en-US" sz="675" kern="900" spc="39">
              <a:solidFill>
                <a:prstClr val="white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EA809F9-0C86-CF4D-85E3-67D8D37806DE}"/>
              </a:ext>
            </a:extLst>
          </p:cNvPr>
          <p:cNvSpPr txBox="1">
            <a:spLocks/>
          </p:cNvSpPr>
          <p:nvPr userDrawn="1"/>
        </p:nvSpPr>
        <p:spPr>
          <a:xfrm>
            <a:off x="1" y="4377"/>
            <a:ext cx="1635369" cy="9901628"/>
          </a:xfrm>
          <a:prstGeom prst="rect">
            <a:avLst/>
          </a:prstGeom>
          <a:pattFill prst="dkUpDiag">
            <a:fgClr>
              <a:srgbClr val="003579"/>
            </a:fgClr>
            <a:bgClr>
              <a:srgbClr val="00429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2500" tIns="183704" rIns="183704" bIns="73482" rtlCol="0" anchor="ctr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020" b="1" spc="153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4" name="テキスト プレースホルダー 13">
            <a:extLst>
              <a:ext uri="{FF2B5EF4-FFF2-40B4-BE49-F238E27FC236}">
                <a16:creationId xmlns:a16="http://schemas.microsoft.com/office/drawing/2014/main" id="{A93A36DD-2A38-364A-8A47-8780ED7B4FE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51985" y="4589916"/>
            <a:ext cx="2561855" cy="1386790"/>
          </a:xfrm>
        </p:spPr>
        <p:txBody>
          <a:bodyPr wrap="none" anchor="ctr">
            <a:spAutoFit/>
          </a:bodyPr>
          <a:lstStyle>
            <a:lvl1pPr>
              <a:defRPr lang="ja-JP" altLang="en-US" sz="1125" spc="153" smtClean="0"/>
            </a:lvl1pPr>
            <a:lvl2pPr>
              <a:defRPr lang="ja-JP" altLang="en-US" sz="1013" smtClean="0">
                <a:latin typeface="+mn-lt"/>
                <a:ea typeface="+mn-ea"/>
              </a:defRPr>
            </a:lvl2pPr>
            <a:lvl3pPr>
              <a:defRPr lang="ja-JP" altLang="en-US" sz="1013" smtClean="0">
                <a:latin typeface="+mn-lt"/>
                <a:ea typeface="+mn-ea"/>
              </a:defRPr>
            </a:lvl3pPr>
            <a:lvl4pPr>
              <a:defRPr lang="ja-JP" altLang="en-US" sz="1013" smtClean="0">
                <a:latin typeface="+mn-lt"/>
                <a:ea typeface="+mn-ea"/>
              </a:defRPr>
            </a:lvl4pPr>
            <a:lvl5pPr>
              <a:defRPr lang="ja-JP" altLang="en-US" sz="1013">
                <a:latin typeface="+mn-lt"/>
                <a:ea typeface="+mn-ea"/>
              </a:defRPr>
            </a:lvl5pPr>
          </a:lstStyle>
          <a:p>
            <a:pPr marL="192881" lvl="0" indent="-192881" defTabSz="257175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 dirty="0"/>
              <a:t>マスター テキストの書式設定</a:t>
            </a:r>
          </a:p>
          <a:p>
            <a:pPr marL="0" lvl="0" defTabSz="257175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marL="0" lvl="0" defTabSz="257175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marL="0" lvl="0" defTabSz="257175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marL="0" lvl="0" defTabSz="257175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grpSp>
        <p:nvGrpSpPr>
          <p:cNvPr id="153" name="グループ化 152"/>
          <p:cNvGrpSpPr/>
          <p:nvPr userDrawn="1"/>
        </p:nvGrpSpPr>
        <p:grpSpPr>
          <a:xfrm rot="16200000">
            <a:off x="-1834014" y="2322477"/>
            <a:ext cx="4072467" cy="87914"/>
            <a:chOff x="900632" y="1414463"/>
            <a:chExt cx="7938089" cy="357535"/>
          </a:xfrm>
          <a:solidFill>
            <a:schemeClr val="bg1">
              <a:alpha val="17000"/>
            </a:schemeClr>
          </a:solidFill>
        </p:grpSpPr>
        <p:sp>
          <p:nvSpPr>
            <p:cNvPr id="154" name="Freeform 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55" name="Freeform 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56" name="Freeform 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57" name="Freeform 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58" name="Freeform 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59" name="Freeform 1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60" name="Freeform 1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61" name="Freeform 1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62" name="Freeform 1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63" name="Freeform 1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64" name="Freeform 1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65" name="Freeform 1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66" name="Freeform 1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67" name="Freeform 1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68" name="Freeform 1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69" name="Freeform 2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70" name="Freeform 2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71" name="Freeform 2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72" name="Freeform 2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73" name="Freeform 2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74" name="Freeform 2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75" name="Freeform 2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76" name="Freeform 2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77" name="Freeform 2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78" name="Freeform 2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79" name="Freeform 3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80" name="Freeform 3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81" name="Freeform 3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82" name="Freeform 3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83" name="Freeform 3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84" name="Freeform 3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85" name="Freeform 3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86" name="Freeform 3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87" name="Freeform 3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88" name="Freeform 3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89" name="Freeform 4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90" name="Freeform 4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91" name="Freeform 4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92" name="Freeform 4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93" name="Freeform 4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94" name="Freeform 4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95" name="Freeform 4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96" name="Freeform 4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97" name="Freeform 4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98" name="Freeform 4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99" name="Freeform 5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00" name="Freeform 5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01" name="Freeform 5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02" name="Freeform 5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03" name="Freeform 5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04" name="Freeform 5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05" name="Freeform 5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06" name="Freeform 5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07" name="Freeform 5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08" name="Freeform 5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09" name="Freeform 6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10" name="Freeform 6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11" name="Freeform 6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12" name="Freeform 6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13" name="Freeform 6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14" name="Freeform 6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15" name="Freeform 6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16" name="Freeform 6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17" name="Freeform 6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18" name="Freeform 6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19" name="Freeform 7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20" name="Freeform 7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21" name="Freeform 7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22" name="Freeform 7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23" name="Freeform 7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24" name="Freeform 7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25" name="Freeform 7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26" name="Freeform 7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27" name="Freeform 7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28" name="Freeform 7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29" name="Freeform 8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30" name="Freeform 8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31" name="Freeform 8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32" name="Freeform 8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33" name="Freeform 8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</p:grpSp>
      <p:sp>
        <p:nvSpPr>
          <p:cNvPr id="89" name="テキスト プレースホルダー 6">
            <a:extLst>
              <a:ext uri="{FF2B5EF4-FFF2-40B4-BE49-F238E27FC236}">
                <a16:creationId xmlns:a16="http://schemas.microsoft.com/office/drawing/2014/main" id="{94ADDCFC-76A6-3E4C-9786-2004A991C4E2}"/>
              </a:ext>
            </a:extLst>
          </p:cNvPr>
          <p:cNvSpPr txBox="1">
            <a:spLocks/>
          </p:cNvSpPr>
          <p:nvPr userDrawn="1"/>
        </p:nvSpPr>
        <p:spPr>
          <a:xfrm rot="5400000" flipV="1">
            <a:off x="-1870398" y="6400235"/>
            <a:ext cx="5376169" cy="1635368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3540809 w 9907200"/>
              <a:gd name="connsiteY0" fmla="*/ 905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3540809 w 9907200"/>
              <a:gd name="connsiteY4" fmla="*/ 9052 h 827999"/>
              <a:gd name="connsiteX0" fmla="*/ 6219564 w 9907200"/>
              <a:gd name="connsiteY0" fmla="*/ 2673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6219564 w 9907200"/>
              <a:gd name="connsiteY4" fmla="*/ 2673 h 827999"/>
              <a:gd name="connsiteX0" fmla="*/ 6255281 w 9942917"/>
              <a:gd name="connsiteY0" fmla="*/ 2673 h 827999"/>
              <a:gd name="connsiteX1" fmla="*/ 9942917 w 9942917"/>
              <a:gd name="connsiteY1" fmla="*/ 0 h 827999"/>
              <a:gd name="connsiteX2" fmla="*/ 9942917 w 9942917"/>
              <a:gd name="connsiteY2" fmla="*/ 827999 h 827999"/>
              <a:gd name="connsiteX3" fmla="*/ 0 w 9942917"/>
              <a:gd name="connsiteY3" fmla="*/ 826404 h 827999"/>
              <a:gd name="connsiteX4" fmla="*/ 6255281 w 9942917"/>
              <a:gd name="connsiteY4" fmla="*/ 2673 h 827999"/>
              <a:gd name="connsiteX0" fmla="*/ 6160036 w 9847672"/>
              <a:gd name="connsiteY0" fmla="*/ 2673 h 827999"/>
              <a:gd name="connsiteX1" fmla="*/ 9847672 w 9847672"/>
              <a:gd name="connsiteY1" fmla="*/ 0 h 827999"/>
              <a:gd name="connsiteX2" fmla="*/ 9847672 w 9847672"/>
              <a:gd name="connsiteY2" fmla="*/ 827999 h 827999"/>
              <a:gd name="connsiteX3" fmla="*/ 0 w 9847672"/>
              <a:gd name="connsiteY3" fmla="*/ 823215 h 827999"/>
              <a:gd name="connsiteX4" fmla="*/ 6160036 w 9847672"/>
              <a:gd name="connsiteY4" fmla="*/ 2673 h 827999"/>
              <a:gd name="connsiteX0" fmla="*/ 6052887 w 9740523"/>
              <a:gd name="connsiteY0" fmla="*/ 2673 h 827999"/>
              <a:gd name="connsiteX1" fmla="*/ 9740523 w 9740523"/>
              <a:gd name="connsiteY1" fmla="*/ 0 h 827999"/>
              <a:gd name="connsiteX2" fmla="*/ 9740523 w 9740523"/>
              <a:gd name="connsiteY2" fmla="*/ 827999 h 827999"/>
              <a:gd name="connsiteX3" fmla="*/ 0 w 9740523"/>
              <a:gd name="connsiteY3" fmla="*/ 821621 h 827999"/>
              <a:gd name="connsiteX4" fmla="*/ 6052887 w 9740523"/>
              <a:gd name="connsiteY4" fmla="*/ 2673 h 827999"/>
              <a:gd name="connsiteX0" fmla="*/ 6052887 w 9740523"/>
              <a:gd name="connsiteY0" fmla="*/ 2673 h 827999"/>
              <a:gd name="connsiteX1" fmla="*/ 9740523 w 9740523"/>
              <a:gd name="connsiteY1" fmla="*/ 0 h 827999"/>
              <a:gd name="connsiteX2" fmla="*/ 9740523 w 9740523"/>
              <a:gd name="connsiteY2" fmla="*/ 827999 h 827999"/>
              <a:gd name="connsiteX3" fmla="*/ 1 w 9740523"/>
              <a:gd name="connsiteY3" fmla="*/ 826683 h 827999"/>
              <a:gd name="connsiteX4" fmla="*/ 6052887 w 9740523"/>
              <a:gd name="connsiteY4" fmla="*/ 2673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40523" h="827999">
                <a:moveTo>
                  <a:pt x="6052887" y="2673"/>
                </a:moveTo>
                <a:lnTo>
                  <a:pt x="9740523" y="0"/>
                </a:lnTo>
                <a:lnTo>
                  <a:pt x="9740523" y="827999"/>
                </a:lnTo>
                <a:lnTo>
                  <a:pt x="1" y="826683"/>
                </a:lnTo>
                <a:lnTo>
                  <a:pt x="6052887" y="2673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62000">
                <a:schemeClr val="tx2">
                  <a:alpha val="31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2500" tIns="183704" rIns="183704" bIns="73482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020" b="1" spc="153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88" name="図 8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8139" y="8255000"/>
            <a:ext cx="811600" cy="1461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8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中扉・目次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テキスト プレースホルダー 6">
            <a:extLst>
              <a:ext uri="{FF2B5EF4-FFF2-40B4-BE49-F238E27FC236}">
                <a16:creationId xmlns:a16="http://schemas.microsoft.com/office/drawing/2014/main" id="{4EA809F9-0C86-CF4D-85E3-67D8D37806DE}"/>
              </a:ext>
            </a:extLst>
          </p:cNvPr>
          <p:cNvSpPr txBox="1">
            <a:spLocks/>
          </p:cNvSpPr>
          <p:nvPr userDrawn="1"/>
        </p:nvSpPr>
        <p:spPr>
          <a:xfrm>
            <a:off x="1" y="4377"/>
            <a:ext cx="1635369" cy="9901628"/>
          </a:xfrm>
          <a:prstGeom prst="rect">
            <a:avLst/>
          </a:prstGeom>
          <a:pattFill prst="dkUpDiag">
            <a:fgClr>
              <a:schemeClr val="accent2"/>
            </a:fgClr>
            <a:bgClr>
              <a:srgbClr val="DF637E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2500" tIns="183704" rIns="183704" bIns="73482" rtlCol="0" anchor="ctr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020" b="1" spc="153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02" name="テキスト プレースホルダー 6">
            <a:extLst>
              <a:ext uri="{FF2B5EF4-FFF2-40B4-BE49-F238E27FC236}">
                <a16:creationId xmlns:a16="http://schemas.microsoft.com/office/drawing/2014/main" id="{94ADDCFC-76A6-3E4C-9786-2004A991C4E2}"/>
              </a:ext>
            </a:extLst>
          </p:cNvPr>
          <p:cNvSpPr txBox="1">
            <a:spLocks/>
          </p:cNvSpPr>
          <p:nvPr userDrawn="1"/>
        </p:nvSpPr>
        <p:spPr>
          <a:xfrm rot="5400000" flipV="1">
            <a:off x="-1870398" y="6400235"/>
            <a:ext cx="5376169" cy="1635368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3540809 w 9907200"/>
              <a:gd name="connsiteY0" fmla="*/ 905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3540809 w 9907200"/>
              <a:gd name="connsiteY4" fmla="*/ 9052 h 827999"/>
              <a:gd name="connsiteX0" fmla="*/ 6219564 w 9907200"/>
              <a:gd name="connsiteY0" fmla="*/ 2673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6219564 w 9907200"/>
              <a:gd name="connsiteY4" fmla="*/ 2673 h 827999"/>
              <a:gd name="connsiteX0" fmla="*/ 6255281 w 9942917"/>
              <a:gd name="connsiteY0" fmla="*/ 2673 h 827999"/>
              <a:gd name="connsiteX1" fmla="*/ 9942917 w 9942917"/>
              <a:gd name="connsiteY1" fmla="*/ 0 h 827999"/>
              <a:gd name="connsiteX2" fmla="*/ 9942917 w 9942917"/>
              <a:gd name="connsiteY2" fmla="*/ 827999 h 827999"/>
              <a:gd name="connsiteX3" fmla="*/ 0 w 9942917"/>
              <a:gd name="connsiteY3" fmla="*/ 826404 h 827999"/>
              <a:gd name="connsiteX4" fmla="*/ 6255281 w 9942917"/>
              <a:gd name="connsiteY4" fmla="*/ 2673 h 827999"/>
              <a:gd name="connsiteX0" fmla="*/ 6160036 w 9847672"/>
              <a:gd name="connsiteY0" fmla="*/ 2673 h 827999"/>
              <a:gd name="connsiteX1" fmla="*/ 9847672 w 9847672"/>
              <a:gd name="connsiteY1" fmla="*/ 0 h 827999"/>
              <a:gd name="connsiteX2" fmla="*/ 9847672 w 9847672"/>
              <a:gd name="connsiteY2" fmla="*/ 827999 h 827999"/>
              <a:gd name="connsiteX3" fmla="*/ 0 w 9847672"/>
              <a:gd name="connsiteY3" fmla="*/ 823215 h 827999"/>
              <a:gd name="connsiteX4" fmla="*/ 6160036 w 9847672"/>
              <a:gd name="connsiteY4" fmla="*/ 2673 h 827999"/>
              <a:gd name="connsiteX0" fmla="*/ 6052887 w 9740523"/>
              <a:gd name="connsiteY0" fmla="*/ 2673 h 827999"/>
              <a:gd name="connsiteX1" fmla="*/ 9740523 w 9740523"/>
              <a:gd name="connsiteY1" fmla="*/ 0 h 827999"/>
              <a:gd name="connsiteX2" fmla="*/ 9740523 w 9740523"/>
              <a:gd name="connsiteY2" fmla="*/ 827999 h 827999"/>
              <a:gd name="connsiteX3" fmla="*/ 0 w 9740523"/>
              <a:gd name="connsiteY3" fmla="*/ 821621 h 827999"/>
              <a:gd name="connsiteX4" fmla="*/ 6052887 w 9740523"/>
              <a:gd name="connsiteY4" fmla="*/ 2673 h 827999"/>
              <a:gd name="connsiteX0" fmla="*/ 6052887 w 9740523"/>
              <a:gd name="connsiteY0" fmla="*/ 2673 h 827999"/>
              <a:gd name="connsiteX1" fmla="*/ 9740523 w 9740523"/>
              <a:gd name="connsiteY1" fmla="*/ 0 h 827999"/>
              <a:gd name="connsiteX2" fmla="*/ 9740523 w 9740523"/>
              <a:gd name="connsiteY2" fmla="*/ 827999 h 827999"/>
              <a:gd name="connsiteX3" fmla="*/ 1 w 9740523"/>
              <a:gd name="connsiteY3" fmla="*/ 826683 h 827999"/>
              <a:gd name="connsiteX4" fmla="*/ 6052887 w 9740523"/>
              <a:gd name="connsiteY4" fmla="*/ 2673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40523" h="827999">
                <a:moveTo>
                  <a:pt x="6052887" y="2673"/>
                </a:moveTo>
                <a:lnTo>
                  <a:pt x="9740523" y="0"/>
                </a:lnTo>
                <a:lnTo>
                  <a:pt x="9740523" y="827999"/>
                </a:lnTo>
                <a:lnTo>
                  <a:pt x="1" y="826683"/>
                </a:lnTo>
                <a:lnTo>
                  <a:pt x="6052887" y="2673"/>
                </a:lnTo>
                <a:close/>
              </a:path>
            </a:pathLst>
          </a:custGeom>
          <a:gradFill flip="none" rotWithShape="1">
            <a:gsLst>
              <a:gs pos="21000">
                <a:schemeClr val="accent4"/>
              </a:gs>
              <a:gs pos="62000">
                <a:schemeClr val="accent2">
                  <a:alpha val="2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2500" tIns="183704" rIns="183704" bIns="73482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020" b="1" spc="153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D030BBF-1018-E14A-AC2B-DC996F9E0808}"/>
              </a:ext>
            </a:extLst>
          </p:cNvPr>
          <p:cNvSpPr/>
          <p:nvPr userDrawn="1"/>
        </p:nvSpPr>
        <p:spPr>
          <a:xfrm>
            <a:off x="1635370" y="2"/>
            <a:ext cx="5222630" cy="9901626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31000"/>
                </a:srgbClr>
              </a:gs>
              <a:gs pos="99000">
                <a:srgbClr val="EDEEF5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2500" tIns="99138" rIns="183704" bIns="99138" rtlCol="0" anchor="ctr"/>
          <a:lstStyle/>
          <a:p>
            <a:pPr>
              <a:lnSpc>
                <a:spcPct val="130000"/>
              </a:lnSpc>
              <a:spcAft>
                <a:spcPts val="613"/>
              </a:spcAft>
            </a:pPr>
            <a:endParaRPr kumimoji="1" lang="ja-JP" altLang="en-US" sz="675" kern="900" spc="39">
              <a:solidFill>
                <a:prstClr val="white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grpSp>
        <p:nvGrpSpPr>
          <p:cNvPr id="16" name="グループ化 15"/>
          <p:cNvGrpSpPr/>
          <p:nvPr userDrawn="1"/>
        </p:nvGrpSpPr>
        <p:grpSpPr>
          <a:xfrm rot="16200000">
            <a:off x="-1834014" y="2322477"/>
            <a:ext cx="4072467" cy="87914"/>
            <a:chOff x="900632" y="1414463"/>
            <a:chExt cx="7938089" cy="357535"/>
          </a:xfrm>
          <a:solidFill>
            <a:schemeClr val="bg1">
              <a:alpha val="17000"/>
            </a:schemeClr>
          </a:solidFill>
        </p:grpSpPr>
        <p:sp>
          <p:nvSpPr>
            <p:cNvPr id="17" name="Freeform 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8" name="Freeform 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9" name="Freeform 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0" name="Freeform 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1" name="Freeform 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2" name="Freeform 1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3" name="Freeform 1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4" name="Freeform 1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5" name="Freeform 1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6" name="Freeform 1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7" name="Freeform 1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8" name="Freeform 1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9" name="Freeform 1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30" name="Freeform 1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31" name="Freeform 1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32" name="Freeform 2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33" name="Freeform 2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34" name="Freeform 2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35" name="Freeform 2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36" name="Freeform 2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37" name="Freeform 2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38" name="Freeform 2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39" name="Freeform 2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40" name="Freeform 2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41" name="Freeform 2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42" name="Freeform 3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43" name="Freeform 3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44" name="Freeform 3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45" name="Freeform 3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46" name="Freeform 3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47" name="Freeform 3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48" name="Freeform 3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49" name="Freeform 3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50" name="Freeform 3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51" name="Freeform 3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52" name="Freeform 4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53" name="Freeform 4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54" name="Freeform 4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55" name="Freeform 4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56" name="Freeform 4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57" name="Freeform 4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58" name="Freeform 4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59" name="Freeform 4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60" name="Freeform 4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61" name="Freeform 4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62" name="Freeform 5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63" name="Freeform 5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64" name="Freeform 5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65" name="Freeform 5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66" name="Freeform 5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67" name="Freeform 5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68" name="Freeform 5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69" name="Freeform 5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70" name="Freeform 5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71" name="Freeform 5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72" name="Freeform 6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73" name="Freeform 6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74" name="Freeform 6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75" name="Freeform 6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76" name="Freeform 6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77" name="Freeform 6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78" name="Freeform 6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79" name="Freeform 6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80" name="Freeform 6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81" name="Freeform 6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82" name="Freeform 7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83" name="Freeform 7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84" name="Freeform 7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85" name="Freeform 7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86" name="Freeform 7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87" name="Freeform 7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88" name="Freeform 7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89" name="Freeform 7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90" name="Freeform 7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91" name="Freeform 7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92" name="Freeform 8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93" name="Freeform 8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94" name="Freeform 8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95" name="Freeform 8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96" name="Freeform 8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</p:grpSp>
      <p:sp>
        <p:nvSpPr>
          <p:cNvPr id="97" name="テキスト プレースホルダー 13">
            <a:extLst>
              <a:ext uri="{FF2B5EF4-FFF2-40B4-BE49-F238E27FC236}">
                <a16:creationId xmlns:a16="http://schemas.microsoft.com/office/drawing/2014/main" id="{A93A36DD-2A38-364A-8A47-8780ED7B4FE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51985" y="4589916"/>
            <a:ext cx="2561855" cy="1386790"/>
          </a:xfrm>
        </p:spPr>
        <p:txBody>
          <a:bodyPr wrap="none" anchor="ctr">
            <a:spAutoFit/>
          </a:bodyPr>
          <a:lstStyle>
            <a:lvl1pPr>
              <a:defRPr lang="ja-JP" altLang="en-US" sz="1125" spc="153" smtClean="0"/>
            </a:lvl1pPr>
            <a:lvl2pPr>
              <a:defRPr lang="ja-JP" altLang="en-US" sz="1013" smtClean="0">
                <a:latin typeface="+mn-lt"/>
                <a:ea typeface="+mn-ea"/>
              </a:defRPr>
            </a:lvl2pPr>
            <a:lvl3pPr>
              <a:defRPr lang="ja-JP" altLang="en-US" sz="1013" smtClean="0">
                <a:latin typeface="+mn-lt"/>
                <a:ea typeface="+mn-ea"/>
              </a:defRPr>
            </a:lvl3pPr>
            <a:lvl4pPr>
              <a:defRPr lang="ja-JP" altLang="en-US" sz="1013" smtClean="0">
                <a:latin typeface="+mn-lt"/>
                <a:ea typeface="+mn-ea"/>
              </a:defRPr>
            </a:lvl4pPr>
            <a:lvl5pPr>
              <a:defRPr lang="ja-JP" altLang="en-US" sz="1013">
                <a:latin typeface="+mn-lt"/>
                <a:ea typeface="+mn-ea"/>
              </a:defRPr>
            </a:lvl5pPr>
          </a:lstStyle>
          <a:p>
            <a:pPr marL="192881" lvl="0" indent="-192881" defTabSz="257175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 dirty="0"/>
              <a:t>マスター テキストの書式設定</a:t>
            </a:r>
          </a:p>
          <a:p>
            <a:pPr marL="0" lvl="0" defTabSz="257175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marL="0" lvl="0" defTabSz="257175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marL="0" lvl="0" defTabSz="257175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marL="0" lvl="0" defTabSz="257175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pic>
        <p:nvPicPr>
          <p:cNvPr id="98" name="図 9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8139" y="8255000"/>
            <a:ext cx="811600" cy="1461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7896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中扉・目次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テキスト プレースホルダー 6">
            <a:extLst>
              <a:ext uri="{FF2B5EF4-FFF2-40B4-BE49-F238E27FC236}">
                <a16:creationId xmlns:a16="http://schemas.microsoft.com/office/drawing/2014/main" id="{4EA809F9-0C86-CF4D-85E3-67D8D37806DE}"/>
              </a:ext>
            </a:extLst>
          </p:cNvPr>
          <p:cNvSpPr txBox="1">
            <a:spLocks/>
          </p:cNvSpPr>
          <p:nvPr userDrawn="1"/>
        </p:nvSpPr>
        <p:spPr>
          <a:xfrm>
            <a:off x="1" y="4377"/>
            <a:ext cx="1635369" cy="9901628"/>
          </a:xfrm>
          <a:prstGeom prst="rect">
            <a:avLst/>
          </a:prstGeom>
          <a:pattFill prst="dkUpDiag">
            <a:fgClr>
              <a:schemeClr val="accent3"/>
            </a:fgClr>
            <a:bgClr>
              <a:srgbClr val="7EC4C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2500" tIns="183704" rIns="183704" bIns="73482" rtlCol="0" anchor="ctr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020" b="1" spc="153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01" name="テキスト プレースホルダー 6">
            <a:extLst>
              <a:ext uri="{FF2B5EF4-FFF2-40B4-BE49-F238E27FC236}">
                <a16:creationId xmlns:a16="http://schemas.microsoft.com/office/drawing/2014/main" id="{94ADDCFC-76A6-3E4C-9786-2004A991C4E2}"/>
              </a:ext>
            </a:extLst>
          </p:cNvPr>
          <p:cNvSpPr txBox="1">
            <a:spLocks/>
          </p:cNvSpPr>
          <p:nvPr userDrawn="1"/>
        </p:nvSpPr>
        <p:spPr>
          <a:xfrm rot="5400000" flipV="1">
            <a:off x="-1870398" y="6400235"/>
            <a:ext cx="5376169" cy="1635368"/>
          </a:xfrm>
          <a:custGeom>
            <a:avLst/>
            <a:gdLst>
              <a:gd name="connsiteX0" fmla="*/ 0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0 w 9907200"/>
              <a:gd name="connsiteY4" fmla="*/ 0 h 827999"/>
              <a:gd name="connsiteX0" fmla="*/ 770562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770562 w 9907200"/>
              <a:gd name="connsiteY4" fmla="*/ 0 h 827999"/>
              <a:gd name="connsiteX0" fmla="*/ 1860369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1860369 w 9907200"/>
              <a:gd name="connsiteY4" fmla="*/ 0 h 827999"/>
              <a:gd name="connsiteX0" fmla="*/ 2088851 w 9907200"/>
              <a:gd name="connsiteY0" fmla="*/ 0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2088851 w 9907200"/>
              <a:gd name="connsiteY4" fmla="*/ 0 h 827999"/>
              <a:gd name="connsiteX0" fmla="*/ 3540809 w 9907200"/>
              <a:gd name="connsiteY0" fmla="*/ 9052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3540809 w 9907200"/>
              <a:gd name="connsiteY4" fmla="*/ 9052 h 827999"/>
              <a:gd name="connsiteX0" fmla="*/ 6219564 w 9907200"/>
              <a:gd name="connsiteY0" fmla="*/ 2673 h 827999"/>
              <a:gd name="connsiteX1" fmla="*/ 9907200 w 9907200"/>
              <a:gd name="connsiteY1" fmla="*/ 0 h 827999"/>
              <a:gd name="connsiteX2" fmla="*/ 9907200 w 9907200"/>
              <a:gd name="connsiteY2" fmla="*/ 827999 h 827999"/>
              <a:gd name="connsiteX3" fmla="*/ 0 w 9907200"/>
              <a:gd name="connsiteY3" fmla="*/ 827999 h 827999"/>
              <a:gd name="connsiteX4" fmla="*/ 6219564 w 9907200"/>
              <a:gd name="connsiteY4" fmla="*/ 2673 h 827999"/>
              <a:gd name="connsiteX0" fmla="*/ 6255281 w 9942917"/>
              <a:gd name="connsiteY0" fmla="*/ 2673 h 827999"/>
              <a:gd name="connsiteX1" fmla="*/ 9942917 w 9942917"/>
              <a:gd name="connsiteY1" fmla="*/ 0 h 827999"/>
              <a:gd name="connsiteX2" fmla="*/ 9942917 w 9942917"/>
              <a:gd name="connsiteY2" fmla="*/ 827999 h 827999"/>
              <a:gd name="connsiteX3" fmla="*/ 0 w 9942917"/>
              <a:gd name="connsiteY3" fmla="*/ 826404 h 827999"/>
              <a:gd name="connsiteX4" fmla="*/ 6255281 w 9942917"/>
              <a:gd name="connsiteY4" fmla="*/ 2673 h 827999"/>
              <a:gd name="connsiteX0" fmla="*/ 6160036 w 9847672"/>
              <a:gd name="connsiteY0" fmla="*/ 2673 h 827999"/>
              <a:gd name="connsiteX1" fmla="*/ 9847672 w 9847672"/>
              <a:gd name="connsiteY1" fmla="*/ 0 h 827999"/>
              <a:gd name="connsiteX2" fmla="*/ 9847672 w 9847672"/>
              <a:gd name="connsiteY2" fmla="*/ 827999 h 827999"/>
              <a:gd name="connsiteX3" fmla="*/ 0 w 9847672"/>
              <a:gd name="connsiteY3" fmla="*/ 823215 h 827999"/>
              <a:gd name="connsiteX4" fmla="*/ 6160036 w 9847672"/>
              <a:gd name="connsiteY4" fmla="*/ 2673 h 827999"/>
              <a:gd name="connsiteX0" fmla="*/ 6052887 w 9740523"/>
              <a:gd name="connsiteY0" fmla="*/ 2673 h 827999"/>
              <a:gd name="connsiteX1" fmla="*/ 9740523 w 9740523"/>
              <a:gd name="connsiteY1" fmla="*/ 0 h 827999"/>
              <a:gd name="connsiteX2" fmla="*/ 9740523 w 9740523"/>
              <a:gd name="connsiteY2" fmla="*/ 827999 h 827999"/>
              <a:gd name="connsiteX3" fmla="*/ 0 w 9740523"/>
              <a:gd name="connsiteY3" fmla="*/ 821621 h 827999"/>
              <a:gd name="connsiteX4" fmla="*/ 6052887 w 9740523"/>
              <a:gd name="connsiteY4" fmla="*/ 2673 h 827999"/>
              <a:gd name="connsiteX0" fmla="*/ 6052887 w 9740523"/>
              <a:gd name="connsiteY0" fmla="*/ 2673 h 827999"/>
              <a:gd name="connsiteX1" fmla="*/ 9740523 w 9740523"/>
              <a:gd name="connsiteY1" fmla="*/ 0 h 827999"/>
              <a:gd name="connsiteX2" fmla="*/ 9740523 w 9740523"/>
              <a:gd name="connsiteY2" fmla="*/ 827999 h 827999"/>
              <a:gd name="connsiteX3" fmla="*/ 1 w 9740523"/>
              <a:gd name="connsiteY3" fmla="*/ 826683 h 827999"/>
              <a:gd name="connsiteX4" fmla="*/ 6052887 w 9740523"/>
              <a:gd name="connsiteY4" fmla="*/ 2673 h 82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40523" h="827999">
                <a:moveTo>
                  <a:pt x="6052887" y="2673"/>
                </a:moveTo>
                <a:lnTo>
                  <a:pt x="9740523" y="0"/>
                </a:lnTo>
                <a:lnTo>
                  <a:pt x="9740523" y="827999"/>
                </a:lnTo>
                <a:lnTo>
                  <a:pt x="1" y="826683"/>
                </a:lnTo>
                <a:lnTo>
                  <a:pt x="6052887" y="2673"/>
                </a:lnTo>
                <a:close/>
              </a:path>
            </a:pathLst>
          </a:custGeom>
          <a:gradFill flip="none" rotWithShape="1">
            <a:gsLst>
              <a:gs pos="26000">
                <a:schemeClr val="accent5"/>
              </a:gs>
              <a:gs pos="67000">
                <a:schemeClr val="accent3">
                  <a:alpha val="2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2500" tIns="183704" rIns="183704" bIns="73482" rtlCol="0" anchor="b"/>
          <a:lstStyle>
            <a:defPPr>
              <a:defRPr lang="en-US"/>
            </a:defPPr>
            <a:lvl1pPr algn="ctr">
              <a:defRPr kumimoji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" altLang="ja-JP" sz="1020" b="1" spc="153" dirty="0">
              <a:solidFill>
                <a:schemeClr val="bg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D030BBF-1018-E14A-AC2B-DC996F9E0808}"/>
              </a:ext>
            </a:extLst>
          </p:cNvPr>
          <p:cNvSpPr/>
          <p:nvPr userDrawn="1"/>
        </p:nvSpPr>
        <p:spPr>
          <a:xfrm>
            <a:off x="1635370" y="2"/>
            <a:ext cx="5222630" cy="9901626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31000"/>
                </a:srgbClr>
              </a:gs>
              <a:gs pos="99000">
                <a:srgbClr val="EDEEF5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02500" tIns="99138" rIns="183704" bIns="99138" rtlCol="0" anchor="ctr"/>
          <a:lstStyle/>
          <a:p>
            <a:pPr>
              <a:lnSpc>
                <a:spcPct val="130000"/>
              </a:lnSpc>
              <a:spcAft>
                <a:spcPts val="613"/>
              </a:spcAft>
            </a:pPr>
            <a:endParaRPr kumimoji="1" lang="ja-JP" altLang="en-US" sz="675" kern="900" spc="39">
              <a:solidFill>
                <a:prstClr val="white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12" name="テキスト プレースホルダー 13">
            <a:extLst>
              <a:ext uri="{FF2B5EF4-FFF2-40B4-BE49-F238E27FC236}">
                <a16:creationId xmlns:a16="http://schemas.microsoft.com/office/drawing/2014/main" id="{013672E4-8361-284E-8D6A-CC652AA0D4A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51985" y="4589916"/>
            <a:ext cx="2561855" cy="1386790"/>
          </a:xfrm>
        </p:spPr>
        <p:txBody>
          <a:bodyPr wrap="none" anchor="ctr">
            <a:spAutoFit/>
          </a:bodyPr>
          <a:lstStyle>
            <a:lvl1pPr>
              <a:defRPr lang="ja-JP" altLang="en-US" sz="1125" spc="153" smtClean="0"/>
            </a:lvl1pPr>
            <a:lvl2pPr>
              <a:defRPr lang="ja-JP" altLang="en-US" sz="1013" smtClean="0">
                <a:latin typeface="+mn-lt"/>
                <a:ea typeface="+mn-ea"/>
              </a:defRPr>
            </a:lvl2pPr>
            <a:lvl3pPr>
              <a:defRPr lang="ja-JP" altLang="en-US" sz="1013" smtClean="0">
                <a:latin typeface="+mn-lt"/>
                <a:ea typeface="+mn-ea"/>
              </a:defRPr>
            </a:lvl3pPr>
            <a:lvl4pPr>
              <a:defRPr lang="ja-JP" altLang="en-US" sz="1013" smtClean="0">
                <a:latin typeface="+mn-lt"/>
                <a:ea typeface="+mn-ea"/>
              </a:defRPr>
            </a:lvl4pPr>
            <a:lvl5pPr>
              <a:defRPr lang="ja-JP" altLang="en-US" sz="1013">
                <a:latin typeface="+mn-lt"/>
                <a:ea typeface="+mn-ea"/>
              </a:defRPr>
            </a:lvl5pPr>
          </a:lstStyle>
          <a:p>
            <a:pPr marL="192881" lvl="0" indent="-192881" defTabSz="257175">
              <a:lnSpc>
                <a:spcPct val="150000"/>
              </a:lnSpc>
              <a:buFont typeface="+mj-lt"/>
              <a:buAutoNum type="arabicPeriod"/>
            </a:pPr>
            <a:r>
              <a:rPr kumimoji="1" lang="ja-JP" altLang="en-US"/>
              <a:t>マスター テキストの書式設定</a:t>
            </a:r>
          </a:p>
          <a:p>
            <a:pPr marL="0" lvl="0" defTabSz="257175"/>
            <a:r>
              <a:rPr kumimoji="1" lang="ja-JP" altLang="en-US"/>
              <a:t>第 </a:t>
            </a:r>
            <a:r>
              <a:rPr kumimoji="1" lang="en-US" altLang="ja-JP" dirty="0"/>
              <a:t>2 </a:t>
            </a:r>
            <a:r>
              <a:rPr kumimoji="1" lang="ja-JP" altLang="en-US"/>
              <a:t>レベル</a:t>
            </a:r>
          </a:p>
          <a:p>
            <a:pPr marL="0" lvl="0" defTabSz="257175"/>
            <a:r>
              <a:rPr kumimoji="1" lang="ja-JP" altLang="en-US"/>
              <a:t>第 </a:t>
            </a:r>
            <a:r>
              <a:rPr kumimoji="1" lang="en-US" altLang="ja-JP" dirty="0"/>
              <a:t>3 </a:t>
            </a:r>
            <a:r>
              <a:rPr kumimoji="1" lang="ja-JP" altLang="en-US"/>
              <a:t>レベル</a:t>
            </a:r>
          </a:p>
          <a:p>
            <a:pPr marL="0" lvl="0" defTabSz="257175"/>
            <a:r>
              <a:rPr kumimoji="1" lang="ja-JP" altLang="en-US"/>
              <a:t>第 </a:t>
            </a:r>
            <a:r>
              <a:rPr kumimoji="1" lang="en-US" altLang="ja-JP" dirty="0"/>
              <a:t>4 </a:t>
            </a:r>
            <a:r>
              <a:rPr kumimoji="1" lang="ja-JP" altLang="en-US"/>
              <a:t>レベル</a:t>
            </a:r>
          </a:p>
          <a:p>
            <a:pPr marL="0" lvl="0" defTabSz="257175"/>
            <a:r>
              <a:rPr kumimoji="1" lang="ja-JP" altLang="en-US"/>
              <a:t>第 </a:t>
            </a:r>
            <a:r>
              <a:rPr kumimoji="1" lang="en-US" altLang="ja-JP" dirty="0"/>
              <a:t>5 </a:t>
            </a:r>
            <a:r>
              <a:rPr kumimoji="1" lang="ja-JP" altLang="en-US"/>
              <a:t>レベル</a:t>
            </a:r>
          </a:p>
        </p:txBody>
      </p:sp>
      <p:grpSp>
        <p:nvGrpSpPr>
          <p:cNvPr id="16" name="グループ化 15"/>
          <p:cNvGrpSpPr/>
          <p:nvPr userDrawn="1"/>
        </p:nvGrpSpPr>
        <p:grpSpPr>
          <a:xfrm rot="16200000">
            <a:off x="-1834014" y="2322477"/>
            <a:ext cx="4072467" cy="87914"/>
            <a:chOff x="900632" y="1414463"/>
            <a:chExt cx="7938089" cy="357535"/>
          </a:xfrm>
          <a:solidFill>
            <a:schemeClr val="bg1">
              <a:alpha val="17000"/>
            </a:schemeClr>
          </a:solidFill>
        </p:grpSpPr>
        <p:sp>
          <p:nvSpPr>
            <p:cNvPr id="17" name="Freeform 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8" name="Freeform 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19" name="Freeform 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0" name="Freeform 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1" name="Freeform 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2" name="Freeform 1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3" name="Freeform 1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4" name="Freeform 1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5" name="Freeform 1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6" name="Freeform 1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7" name="Freeform 1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8" name="Freeform 1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29" name="Freeform 1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30" name="Freeform 1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31" name="Freeform 1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32" name="Freeform 2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33" name="Freeform 2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34" name="Freeform 2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35" name="Freeform 2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36" name="Freeform 2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37" name="Freeform 2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38" name="Freeform 2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39" name="Freeform 2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40" name="Freeform 2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41" name="Freeform 2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42" name="Freeform 3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43" name="Freeform 3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44" name="Freeform 3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45" name="Freeform 3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46" name="Freeform 3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47" name="Freeform 3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48" name="Freeform 3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49" name="Freeform 3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50" name="Freeform 3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51" name="Freeform 3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52" name="Freeform 4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53" name="Freeform 4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54" name="Freeform 4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55" name="Freeform 4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56" name="Freeform 4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57" name="Freeform 45"/>
            <p:cNvSpPr>
              <a:spLocks/>
            </p:cNvSpPr>
            <p:nvPr userDrawn="1"/>
          </p:nvSpPr>
          <p:spPr bwMode="auto">
            <a:xfrm>
              <a:off x="900632" y="1414463"/>
              <a:ext cx="250067" cy="283134"/>
            </a:xfrm>
            <a:custGeom>
              <a:avLst/>
              <a:gdLst>
                <a:gd name="T0" fmla="*/ 0 w 140"/>
                <a:gd name="T1" fmla="*/ 3 h 158"/>
                <a:gd name="T2" fmla="*/ 2 w 140"/>
                <a:gd name="T3" fmla="*/ 0 h 158"/>
                <a:gd name="T4" fmla="*/ 23 w 140"/>
                <a:gd name="T5" fmla="*/ 0 h 158"/>
                <a:gd name="T6" fmla="*/ 27 w 140"/>
                <a:gd name="T7" fmla="*/ 3 h 158"/>
                <a:gd name="T8" fmla="*/ 70 w 140"/>
                <a:gd name="T9" fmla="*/ 100 h 158"/>
                <a:gd name="T10" fmla="*/ 71 w 140"/>
                <a:gd name="T11" fmla="*/ 100 h 158"/>
                <a:gd name="T12" fmla="*/ 113 w 140"/>
                <a:gd name="T13" fmla="*/ 3 h 158"/>
                <a:gd name="T14" fmla="*/ 117 w 140"/>
                <a:gd name="T15" fmla="*/ 0 h 158"/>
                <a:gd name="T16" fmla="*/ 138 w 140"/>
                <a:gd name="T17" fmla="*/ 0 h 158"/>
                <a:gd name="T18" fmla="*/ 140 w 140"/>
                <a:gd name="T19" fmla="*/ 3 h 158"/>
                <a:gd name="T20" fmla="*/ 140 w 140"/>
                <a:gd name="T21" fmla="*/ 156 h 158"/>
                <a:gd name="T22" fmla="*/ 138 w 140"/>
                <a:gd name="T23" fmla="*/ 158 h 158"/>
                <a:gd name="T24" fmla="*/ 118 w 140"/>
                <a:gd name="T25" fmla="*/ 158 h 158"/>
                <a:gd name="T26" fmla="*/ 115 w 140"/>
                <a:gd name="T27" fmla="*/ 156 h 158"/>
                <a:gd name="T28" fmla="*/ 115 w 140"/>
                <a:gd name="T29" fmla="*/ 59 h 158"/>
                <a:gd name="T30" fmla="*/ 114 w 140"/>
                <a:gd name="T31" fmla="*/ 59 h 158"/>
                <a:gd name="T32" fmla="*/ 81 w 140"/>
                <a:gd name="T33" fmla="*/ 133 h 158"/>
                <a:gd name="T34" fmla="*/ 77 w 140"/>
                <a:gd name="T35" fmla="*/ 136 h 158"/>
                <a:gd name="T36" fmla="*/ 63 w 140"/>
                <a:gd name="T37" fmla="*/ 136 h 158"/>
                <a:gd name="T38" fmla="*/ 59 w 140"/>
                <a:gd name="T39" fmla="*/ 133 h 158"/>
                <a:gd name="T40" fmla="*/ 25 w 140"/>
                <a:gd name="T41" fmla="*/ 59 h 158"/>
                <a:gd name="T42" fmla="*/ 25 w 140"/>
                <a:gd name="T43" fmla="*/ 59 h 158"/>
                <a:gd name="T44" fmla="*/ 25 w 140"/>
                <a:gd name="T45" fmla="*/ 156 h 158"/>
                <a:gd name="T46" fmla="*/ 22 w 140"/>
                <a:gd name="T47" fmla="*/ 158 h 158"/>
                <a:gd name="T48" fmla="*/ 2 w 140"/>
                <a:gd name="T49" fmla="*/ 158 h 158"/>
                <a:gd name="T50" fmla="*/ 0 w 140"/>
                <a:gd name="T51" fmla="*/ 156 h 158"/>
                <a:gd name="T52" fmla="*/ 0 w 140"/>
                <a:gd name="T53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0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7" y="3"/>
                  </a:cubicBezTo>
                  <a:cubicBezTo>
                    <a:pt x="70" y="100"/>
                    <a:pt x="70" y="100"/>
                    <a:pt x="70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14" y="1"/>
                    <a:pt x="115" y="0"/>
                    <a:pt x="117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40" y="1"/>
                    <a:pt x="140" y="3"/>
                  </a:cubicBezTo>
                  <a:cubicBezTo>
                    <a:pt x="140" y="156"/>
                    <a:pt x="140" y="156"/>
                    <a:pt x="140" y="156"/>
                  </a:cubicBezTo>
                  <a:cubicBezTo>
                    <a:pt x="140" y="157"/>
                    <a:pt x="139" y="158"/>
                    <a:pt x="138" y="158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6" y="158"/>
                    <a:pt x="115" y="157"/>
                    <a:pt x="115" y="156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114" y="59"/>
                    <a:pt x="114" y="59"/>
                    <a:pt x="114" y="59"/>
                  </a:cubicBezTo>
                  <a:cubicBezTo>
                    <a:pt x="81" y="133"/>
                    <a:pt x="81" y="133"/>
                    <a:pt x="81" y="133"/>
                  </a:cubicBezTo>
                  <a:cubicBezTo>
                    <a:pt x="80" y="136"/>
                    <a:pt x="79" y="136"/>
                    <a:pt x="77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1" y="136"/>
                    <a:pt x="60" y="136"/>
                    <a:pt x="59" y="133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156"/>
                    <a:pt x="25" y="156"/>
                    <a:pt x="25" y="156"/>
                  </a:cubicBezTo>
                  <a:cubicBezTo>
                    <a:pt x="25" y="157"/>
                    <a:pt x="24" y="158"/>
                    <a:pt x="22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58" name="Freeform 46"/>
            <p:cNvSpPr>
              <a:spLocks noEditPoints="1"/>
            </p:cNvSpPr>
            <p:nvPr userDrawn="1"/>
          </p:nvSpPr>
          <p:spPr bwMode="auto">
            <a:xfrm>
              <a:off x="1202367" y="1414463"/>
              <a:ext cx="45467" cy="283134"/>
            </a:xfrm>
            <a:custGeom>
              <a:avLst/>
              <a:gdLst>
                <a:gd name="T0" fmla="*/ 2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2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2 w 26"/>
                <a:gd name="T17" fmla="*/ 25 h 158"/>
                <a:gd name="T18" fmla="*/ 2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2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2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2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2" y="25"/>
                  </a:lnTo>
                  <a:close/>
                  <a:moveTo>
                    <a:pt x="2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2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59" name="Freeform 47"/>
            <p:cNvSpPr>
              <a:spLocks/>
            </p:cNvSpPr>
            <p:nvPr userDrawn="1"/>
          </p:nvSpPr>
          <p:spPr bwMode="auto">
            <a:xfrm>
              <a:off x="1297433" y="1492997"/>
              <a:ext cx="167400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6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1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60" name="Freeform 48"/>
            <p:cNvSpPr>
              <a:spLocks noEditPoints="1"/>
            </p:cNvSpPr>
            <p:nvPr userDrawn="1"/>
          </p:nvSpPr>
          <p:spPr bwMode="auto">
            <a:xfrm>
              <a:off x="1512367" y="1414463"/>
              <a:ext cx="45467" cy="283134"/>
            </a:xfrm>
            <a:custGeom>
              <a:avLst/>
              <a:gdLst>
                <a:gd name="T0" fmla="*/ 3 w 26"/>
                <a:gd name="T1" fmla="*/ 25 h 158"/>
                <a:gd name="T2" fmla="*/ 0 w 26"/>
                <a:gd name="T3" fmla="*/ 23 h 158"/>
                <a:gd name="T4" fmla="*/ 0 w 26"/>
                <a:gd name="T5" fmla="*/ 3 h 158"/>
                <a:gd name="T6" fmla="*/ 3 w 26"/>
                <a:gd name="T7" fmla="*/ 0 h 158"/>
                <a:gd name="T8" fmla="*/ 24 w 26"/>
                <a:gd name="T9" fmla="*/ 0 h 158"/>
                <a:gd name="T10" fmla="*/ 26 w 26"/>
                <a:gd name="T11" fmla="*/ 3 h 158"/>
                <a:gd name="T12" fmla="*/ 26 w 26"/>
                <a:gd name="T13" fmla="*/ 23 h 158"/>
                <a:gd name="T14" fmla="*/ 24 w 26"/>
                <a:gd name="T15" fmla="*/ 25 h 158"/>
                <a:gd name="T16" fmla="*/ 3 w 26"/>
                <a:gd name="T17" fmla="*/ 25 h 158"/>
                <a:gd name="T18" fmla="*/ 3 w 26"/>
                <a:gd name="T19" fmla="*/ 158 h 158"/>
                <a:gd name="T20" fmla="*/ 0 w 26"/>
                <a:gd name="T21" fmla="*/ 156 h 158"/>
                <a:gd name="T22" fmla="*/ 0 w 26"/>
                <a:gd name="T23" fmla="*/ 49 h 158"/>
                <a:gd name="T24" fmla="*/ 3 w 26"/>
                <a:gd name="T25" fmla="*/ 46 h 158"/>
                <a:gd name="T26" fmla="*/ 24 w 26"/>
                <a:gd name="T27" fmla="*/ 46 h 158"/>
                <a:gd name="T28" fmla="*/ 26 w 26"/>
                <a:gd name="T29" fmla="*/ 49 h 158"/>
                <a:gd name="T30" fmla="*/ 26 w 26"/>
                <a:gd name="T31" fmla="*/ 156 h 158"/>
                <a:gd name="T32" fmla="*/ 24 w 26"/>
                <a:gd name="T33" fmla="*/ 158 h 158"/>
                <a:gd name="T34" fmla="*/ 3 w 26"/>
                <a:gd name="T35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" h="158">
                  <a:moveTo>
                    <a:pt x="3" y="25"/>
                  </a:moveTo>
                  <a:cubicBezTo>
                    <a:pt x="1" y="25"/>
                    <a:pt x="0" y="24"/>
                    <a:pt x="0" y="2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4"/>
                    <a:pt x="25" y="25"/>
                    <a:pt x="24" y="25"/>
                  </a:cubicBezTo>
                  <a:lnTo>
                    <a:pt x="3" y="25"/>
                  </a:lnTo>
                  <a:close/>
                  <a:moveTo>
                    <a:pt x="3" y="158"/>
                  </a:moveTo>
                  <a:cubicBezTo>
                    <a:pt x="1" y="158"/>
                    <a:pt x="0" y="157"/>
                    <a:pt x="0" y="15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5" y="46"/>
                    <a:pt x="26" y="47"/>
                    <a:pt x="26" y="49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lnTo>
                    <a:pt x="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61" name="Freeform 49"/>
            <p:cNvSpPr>
              <a:spLocks/>
            </p:cNvSpPr>
            <p:nvPr userDrawn="1"/>
          </p:nvSpPr>
          <p:spPr bwMode="auto">
            <a:xfrm>
              <a:off x="1595034" y="1492997"/>
              <a:ext cx="167400" cy="208734"/>
            </a:xfrm>
            <a:custGeom>
              <a:avLst/>
              <a:gdLst>
                <a:gd name="T0" fmla="*/ 1 w 95"/>
                <a:gd name="T1" fmla="*/ 99 h 117"/>
                <a:gd name="T2" fmla="*/ 1 w 95"/>
                <a:gd name="T3" fmla="*/ 96 h 117"/>
                <a:gd name="T4" fmla="*/ 14 w 95"/>
                <a:gd name="T5" fmla="*/ 82 h 117"/>
                <a:gd name="T6" fmla="*/ 17 w 95"/>
                <a:gd name="T7" fmla="*/ 82 h 117"/>
                <a:gd name="T8" fmla="*/ 50 w 95"/>
                <a:gd name="T9" fmla="*/ 95 h 117"/>
                <a:gd name="T10" fmla="*/ 70 w 95"/>
                <a:gd name="T11" fmla="*/ 81 h 117"/>
                <a:gd name="T12" fmla="*/ 52 w 95"/>
                <a:gd name="T13" fmla="*/ 69 h 117"/>
                <a:gd name="T14" fmla="*/ 40 w 95"/>
                <a:gd name="T15" fmla="*/ 68 h 117"/>
                <a:gd name="T16" fmla="*/ 5 w 95"/>
                <a:gd name="T17" fmla="*/ 35 h 117"/>
                <a:gd name="T18" fmla="*/ 49 w 95"/>
                <a:gd name="T19" fmla="*/ 0 h 117"/>
                <a:gd name="T20" fmla="*/ 91 w 95"/>
                <a:gd name="T21" fmla="*/ 13 h 117"/>
                <a:gd name="T22" fmla="*/ 91 w 95"/>
                <a:gd name="T23" fmla="*/ 17 h 117"/>
                <a:gd name="T24" fmla="*/ 80 w 95"/>
                <a:gd name="T25" fmla="*/ 30 h 117"/>
                <a:gd name="T26" fmla="*/ 77 w 95"/>
                <a:gd name="T27" fmla="*/ 31 h 117"/>
                <a:gd name="T28" fmla="*/ 47 w 95"/>
                <a:gd name="T29" fmla="*/ 22 h 117"/>
                <a:gd name="T30" fmla="*/ 30 w 95"/>
                <a:gd name="T31" fmla="*/ 33 h 117"/>
                <a:gd name="T32" fmla="*/ 49 w 95"/>
                <a:gd name="T33" fmla="*/ 45 h 117"/>
                <a:gd name="T34" fmla="*/ 61 w 95"/>
                <a:gd name="T35" fmla="*/ 46 h 117"/>
                <a:gd name="T36" fmla="*/ 95 w 95"/>
                <a:gd name="T37" fmla="*/ 79 h 117"/>
                <a:gd name="T38" fmla="*/ 49 w 95"/>
                <a:gd name="T39" fmla="*/ 117 h 117"/>
                <a:gd name="T40" fmla="*/ 1 w 95"/>
                <a:gd name="T41" fmla="*/ 9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17">
                  <a:moveTo>
                    <a:pt x="1" y="99"/>
                  </a:moveTo>
                  <a:cubicBezTo>
                    <a:pt x="0" y="98"/>
                    <a:pt x="0" y="97"/>
                    <a:pt x="1" y="96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5" y="81"/>
                    <a:pt x="16" y="81"/>
                    <a:pt x="17" y="82"/>
                  </a:cubicBezTo>
                  <a:cubicBezTo>
                    <a:pt x="25" y="89"/>
                    <a:pt x="38" y="95"/>
                    <a:pt x="50" y="95"/>
                  </a:cubicBezTo>
                  <a:cubicBezTo>
                    <a:pt x="63" y="95"/>
                    <a:pt x="70" y="89"/>
                    <a:pt x="70" y="81"/>
                  </a:cubicBezTo>
                  <a:cubicBezTo>
                    <a:pt x="70" y="75"/>
                    <a:pt x="66" y="70"/>
                    <a:pt x="52" y="69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17" y="66"/>
                    <a:pt x="5" y="54"/>
                    <a:pt x="5" y="35"/>
                  </a:cubicBezTo>
                  <a:cubicBezTo>
                    <a:pt x="5" y="13"/>
                    <a:pt x="21" y="0"/>
                    <a:pt x="49" y="0"/>
                  </a:cubicBezTo>
                  <a:cubicBezTo>
                    <a:pt x="66" y="0"/>
                    <a:pt x="81" y="6"/>
                    <a:pt x="91" y="13"/>
                  </a:cubicBezTo>
                  <a:cubicBezTo>
                    <a:pt x="92" y="14"/>
                    <a:pt x="92" y="16"/>
                    <a:pt x="91" y="1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79" y="32"/>
                    <a:pt x="78" y="32"/>
                    <a:pt x="77" y="31"/>
                  </a:cubicBezTo>
                  <a:cubicBezTo>
                    <a:pt x="70" y="26"/>
                    <a:pt x="58" y="22"/>
                    <a:pt x="47" y="22"/>
                  </a:cubicBezTo>
                  <a:cubicBezTo>
                    <a:pt x="36" y="22"/>
                    <a:pt x="30" y="26"/>
                    <a:pt x="30" y="33"/>
                  </a:cubicBezTo>
                  <a:cubicBezTo>
                    <a:pt x="30" y="40"/>
                    <a:pt x="34" y="44"/>
                    <a:pt x="49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84" y="48"/>
                    <a:pt x="95" y="60"/>
                    <a:pt x="95" y="79"/>
                  </a:cubicBezTo>
                  <a:cubicBezTo>
                    <a:pt x="95" y="101"/>
                    <a:pt x="79" y="117"/>
                    <a:pt x="49" y="117"/>
                  </a:cubicBezTo>
                  <a:cubicBezTo>
                    <a:pt x="26" y="117"/>
                    <a:pt x="10" y="107"/>
                    <a:pt x="1" y="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62" name="Freeform 50"/>
            <p:cNvSpPr>
              <a:spLocks/>
            </p:cNvSpPr>
            <p:nvPr userDrawn="1"/>
          </p:nvSpPr>
          <p:spPr bwMode="auto">
            <a:xfrm>
              <a:off x="1789301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63" name="Freeform 51"/>
            <p:cNvSpPr>
              <a:spLocks/>
            </p:cNvSpPr>
            <p:nvPr userDrawn="1"/>
          </p:nvSpPr>
          <p:spPr bwMode="auto">
            <a:xfrm>
              <a:off x="1925702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64" name="Freeform 52"/>
            <p:cNvSpPr>
              <a:spLocks/>
            </p:cNvSpPr>
            <p:nvPr userDrawn="1"/>
          </p:nvSpPr>
          <p:spPr bwMode="auto">
            <a:xfrm>
              <a:off x="2084836" y="1497130"/>
              <a:ext cx="183934" cy="274867"/>
            </a:xfrm>
            <a:custGeom>
              <a:avLst/>
              <a:gdLst>
                <a:gd name="T0" fmla="*/ 17 w 104"/>
                <a:gd name="T1" fmla="*/ 154 h 154"/>
                <a:gd name="T2" fmla="*/ 14 w 104"/>
                <a:gd name="T3" fmla="*/ 151 h 154"/>
                <a:gd name="T4" fmla="*/ 14 w 104"/>
                <a:gd name="T5" fmla="*/ 133 h 154"/>
                <a:gd name="T6" fmla="*/ 17 w 104"/>
                <a:gd name="T7" fmla="*/ 131 h 154"/>
                <a:gd name="T8" fmla="*/ 21 w 104"/>
                <a:gd name="T9" fmla="*/ 131 h 154"/>
                <a:gd name="T10" fmla="*/ 38 w 104"/>
                <a:gd name="T11" fmla="*/ 117 h 154"/>
                <a:gd name="T12" fmla="*/ 41 w 104"/>
                <a:gd name="T13" fmla="*/ 108 h 154"/>
                <a:gd name="T14" fmla="*/ 0 w 104"/>
                <a:gd name="T15" fmla="*/ 3 h 154"/>
                <a:gd name="T16" fmla="*/ 2 w 104"/>
                <a:gd name="T17" fmla="*/ 0 h 154"/>
                <a:gd name="T18" fmla="*/ 25 w 104"/>
                <a:gd name="T19" fmla="*/ 0 h 154"/>
                <a:gd name="T20" fmla="*/ 28 w 104"/>
                <a:gd name="T21" fmla="*/ 3 h 154"/>
                <a:gd name="T22" fmla="*/ 53 w 104"/>
                <a:gd name="T23" fmla="*/ 76 h 154"/>
                <a:gd name="T24" fmla="*/ 53 w 104"/>
                <a:gd name="T25" fmla="*/ 76 h 154"/>
                <a:gd name="T26" fmla="*/ 77 w 104"/>
                <a:gd name="T27" fmla="*/ 3 h 154"/>
                <a:gd name="T28" fmla="*/ 80 w 104"/>
                <a:gd name="T29" fmla="*/ 0 h 154"/>
                <a:gd name="T30" fmla="*/ 102 w 104"/>
                <a:gd name="T31" fmla="*/ 0 h 154"/>
                <a:gd name="T32" fmla="*/ 104 w 104"/>
                <a:gd name="T33" fmla="*/ 3 h 154"/>
                <a:gd name="T34" fmla="*/ 61 w 104"/>
                <a:gd name="T35" fmla="*/ 119 h 154"/>
                <a:gd name="T36" fmla="*/ 24 w 104"/>
                <a:gd name="T37" fmla="*/ 154 h 154"/>
                <a:gd name="T38" fmla="*/ 17 w 104"/>
                <a:gd name="T39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4" h="154">
                  <a:moveTo>
                    <a:pt x="17" y="154"/>
                  </a:moveTo>
                  <a:cubicBezTo>
                    <a:pt x="15" y="154"/>
                    <a:pt x="14" y="153"/>
                    <a:pt x="14" y="151"/>
                  </a:cubicBezTo>
                  <a:cubicBezTo>
                    <a:pt x="14" y="133"/>
                    <a:pt x="14" y="133"/>
                    <a:pt x="14" y="133"/>
                  </a:cubicBezTo>
                  <a:cubicBezTo>
                    <a:pt x="14" y="131"/>
                    <a:pt x="15" y="131"/>
                    <a:pt x="17" y="131"/>
                  </a:cubicBezTo>
                  <a:cubicBezTo>
                    <a:pt x="21" y="131"/>
                    <a:pt x="21" y="131"/>
                    <a:pt x="21" y="131"/>
                  </a:cubicBezTo>
                  <a:cubicBezTo>
                    <a:pt x="30" y="131"/>
                    <a:pt x="34" y="127"/>
                    <a:pt x="38" y="11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8" y="3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77" y="3"/>
                    <a:pt x="77" y="3"/>
                    <a:pt x="77" y="3"/>
                  </a:cubicBezTo>
                  <a:cubicBezTo>
                    <a:pt x="78" y="1"/>
                    <a:pt x="79" y="0"/>
                    <a:pt x="80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4" y="0"/>
                    <a:pt x="104" y="1"/>
                    <a:pt x="104" y="3"/>
                  </a:cubicBezTo>
                  <a:cubicBezTo>
                    <a:pt x="61" y="119"/>
                    <a:pt x="61" y="119"/>
                    <a:pt x="61" y="119"/>
                  </a:cubicBezTo>
                  <a:cubicBezTo>
                    <a:pt x="52" y="145"/>
                    <a:pt x="42" y="154"/>
                    <a:pt x="24" y="154"/>
                  </a:cubicBezTo>
                  <a:lnTo>
                    <a:pt x="17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65" name="Freeform 53"/>
            <p:cNvSpPr>
              <a:spLocks noEditPoints="1"/>
            </p:cNvSpPr>
            <p:nvPr userDrawn="1"/>
          </p:nvSpPr>
          <p:spPr bwMode="auto">
            <a:xfrm>
              <a:off x="235350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66" name="Freeform 54"/>
            <p:cNvSpPr>
              <a:spLocks/>
            </p:cNvSpPr>
            <p:nvPr userDrawn="1"/>
          </p:nvSpPr>
          <p:spPr bwMode="auto">
            <a:xfrm>
              <a:off x="2553970" y="1414463"/>
              <a:ext cx="109534" cy="283134"/>
            </a:xfrm>
            <a:custGeom>
              <a:avLst/>
              <a:gdLst>
                <a:gd name="T0" fmla="*/ 14 w 61"/>
                <a:gd name="T1" fmla="*/ 158 h 158"/>
                <a:gd name="T2" fmla="*/ 12 w 61"/>
                <a:gd name="T3" fmla="*/ 156 h 158"/>
                <a:gd name="T4" fmla="*/ 12 w 61"/>
                <a:gd name="T5" fmla="*/ 68 h 158"/>
                <a:gd name="T6" fmla="*/ 10 w 61"/>
                <a:gd name="T7" fmla="*/ 66 h 158"/>
                <a:gd name="T8" fmla="*/ 3 w 61"/>
                <a:gd name="T9" fmla="*/ 66 h 158"/>
                <a:gd name="T10" fmla="*/ 0 w 61"/>
                <a:gd name="T11" fmla="*/ 64 h 158"/>
                <a:gd name="T12" fmla="*/ 0 w 61"/>
                <a:gd name="T13" fmla="*/ 49 h 158"/>
                <a:gd name="T14" fmla="*/ 3 w 61"/>
                <a:gd name="T15" fmla="*/ 46 h 158"/>
                <a:gd name="T16" fmla="*/ 10 w 61"/>
                <a:gd name="T17" fmla="*/ 46 h 158"/>
                <a:gd name="T18" fmla="*/ 12 w 61"/>
                <a:gd name="T19" fmla="*/ 45 h 158"/>
                <a:gd name="T20" fmla="*/ 12 w 61"/>
                <a:gd name="T21" fmla="*/ 38 h 158"/>
                <a:gd name="T22" fmla="*/ 49 w 61"/>
                <a:gd name="T23" fmla="*/ 0 h 158"/>
                <a:gd name="T24" fmla="*/ 59 w 61"/>
                <a:gd name="T25" fmla="*/ 0 h 158"/>
                <a:gd name="T26" fmla="*/ 61 w 61"/>
                <a:gd name="T27" fmla="*/ 3 h 158"/>
                <a:gd name="T28" fmla="*/ 61 w 61"/>
                <a:gd name="T29" fmla="*/ 21 h 158"/>
                <a:gd name="T30" fmla="*/ 59 w 61"/>
                <a:gd name="T31" fmla="*/ 24 h 158"/>
                <a:gd name="T32" fmla="*/ 52 w 61"/>
                <a:gd name="T33" fmla="*/ 24 h 158"/>
                <a:gd name="T34" fmla="*/ 37 w 61"/>
                <a:gd name="T35" fmla="*/ 37 h 158"/>
                <a:gd name="T36" fmla="*/ 37 w 61"/>
                <a:gd name="T37" fmla="*/ 45 h 158"/>
                <a:gd name="T38" fmla="*/ 39 w 61"/>
                <a:gd name="T39" fmla="*/ 46 h 158"/>
                <a:gd name="T40" fmla="*/ 59 w 61"/>
                <a:gd name="T41" fmla="*/ 46 h 158"/>
                <a:gd name="T42" fmla="*/ 61 w 61"/>
                <a:gd name="T43" fmla="*/ 49 h 158"/>
                <a:gd name="T44" fmla="*/ 61 w 61"/>
                <a:gd name="T45" fmla="*/ 64 h 158"/>
                <a:gd name="T46" fmla="*/ 59 w 61"/>
                <a:gd name="T47" fmla="*/ 66 h 158"/>
                <a:gd name="T48" fmla="*/ 39 w 61"/>
                <a:gd name="T49" fmla="*/ 66 h 158"/>
                <a:gd name="T50" fmla="*/ 37 w 61"/>
                <a:gd name="T51" fmla="*/ 68 h 158"/>
                <a:gd name="T52" fmla="*/ 37 w 61"/>
                <a:gd name="T53" fmla="*/ 156 h 158"/>
                <a:gd name="T54" fmla="*/ 35 w 61"/>
                <a:gd name="T55" fmla="*/ 158 h 158"/>
                <a:gd name="T56" fmla="*/ 14 w 61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58">
                  <a:moveTo>
                    <a:pt x="14" y="158"/>
                  </a:moveTo>
                  <a:cubicBezTo>
                    <a:pt x="12" y="158"/>
                    <a:pt x="12" y="157"/>
                    <a:pt x="12" y="15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1" y="66"/>
                    <a:pt x="10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3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2" y="46"/>
                    <a:pt x="12" y="45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2" y="12"/>
                    <a:pt x="24" y="0"/>
                    <a:pt x="4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0" y="0"/>
                    <a:pt x="61" y="1"/>
                    <a:pt x="61" y="3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1" y="23"/>
                    <a:pt x="60" y="24"/>
                    <a:pt x="59" y="24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40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8" y="46"/>
                    <a:pt x="39" y="46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1" y="47"/>
                    <a:pt x="61" y="49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0" y="66"/>
                    <a:pt x="59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8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7" y="158"/>
                    <a:pt x="35" y="158"/>
                  </a:cubicBezTo>
                  <a:lnTo>
                    <a:pt x="14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67" name="Freeform 55"/>
            <p:cNvSpPr>
              <a:spLocks/>
            </p:cNvSpPr>
            <p:nvPr userDrawn="1"/>
          </p:nvSpPr>
          <p:spPr bwMode="auto">
            <a:xfrm>
              <a:off x="2762704" y="1414463"/>
              <a:ext cx="208734" cy="283134"/>
            </a:xfrm>
            <a:custGeom>
              <a:avLst/>
              <a:gdLst>
                <a:gd name="T0" fmla="*/ 0 w 117"/>
                <a:gd name="T1" fmla="*/ 3 h 158"/>
                <a:gd name="T2" fmla="*/ 2 w 117"/>
                <a:gd name="T3" fmla="*/ 0 h 158"/>
                <a:gd name="T4" fmla="*/ 25 w 117"/>
                <a:gd name="T5" fmla="*/ 0 h 158"/>
                <a:gd name="T6" fmla="*/ 27 w 117"/>
                <a:gd name="T7" fmla="*/ 3 h 158"/>
                <a:gd name="T8" fmla="*/ 27 w 117"/>
                <a:gd name="T9" fmla="*/ 65 h 158"/>
                <a:gd name="T10" fmla="*/ 29 w 117"/>
                <a:gd name="T11" fmla="*/ 66 h 158"/>
                <a:gd name="T12" fmla="*/ 89 w 117"/>
                <a:gd name="T13" fmla="*/ 66 h 158"/>
                <a:gd name="T14" fmla="*/ 90 w 117"/>
                <a:gd name="T15" fmla="*/ 65 h 158"/>
                <a:gd name="T16" fmla="*/ 90 w 117"/>
                <a:gd name="T17" fmla="*/ 3 h 158"/>
                <a:gd name="T18" fmla="*/ 92 w 117"/>
                <a:gd name="T19" fmla="*/ 0 h 158"/>
                <a:gd name="T20" fmla="*/ 115 w 117"/>
                <a:gd name="T21" fmla="*/ 0 h 158"/>
                <a:gd name="T22" fmla="*/ 117 w 117"/>
                <a:gd name="T23" fmla="*/ 3 h 158"/>
                <a:gd name="T24" fmla="*/ 117 w 117"/>
                <a:gd name="T25" fmla="*/ 156 h 158"/>
                <a:gd name="T26" fmla="*/ 115 w 117"/>
                <a:gd name="T27" fmla="*/ 158 h 158"/>
                <a:gd name="T28" fmla="*/ 92 w 117"/>
                <a:gd name="T29" fmla="*/ 158 h 158"/>
                <a:gd name="T30" fmla="*/ 90 w 117"/>
                <a:gd name="T31" fmla="*/ 156 h 158"/>
                <a:gd name="T32" fmla="*/ 90 w 117"/>
                <a:gd name="T33" fmla="*/ 92 h 158"/>
                <a:gd name="T34" fmla="*/ 89 w 117"/>
                <a:gd name="T35" fmla="*/ 91 h 158"/>
                <a:gd name="T36" fmla="*/ 29 w 117"/>
                <a:gd name="T37" fmla="*/ 91 h 158"/>
                <a:gd name="T38" fmla="*/ 27 w 117"/>
                <a:gd name="T39" fmla="*/ 92 h 158"/>
                <a:gd name="T40" fmla="*/ 27 w 117"/>
                <a:gd name="T41" fmla="*/ 156 h 158"/>
                <a:gd name="T42" fmla="*/ 25 w 117"/>
                <a:gd name="T43" fmla="*/ 158 h 158"/>
                <a:gd name="T44" fmla="*/ 2 w 117"/>
                <a:gd name="T45" fmla="*/ 158 h 158"/>
                <a:gd name="T46" fmla="*/ 0 w 117"/>
                <a:gd name="T47" fmla="*/ 156 h 158"/>
                <a:gd name="T48" fmla="*/ 0 w 117"/>
                <a:gd name="T49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7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66"/>
                    <a:pt x="28" y="66"/>
                    <a:pt x="29" y="66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0" y="1"/>
                    <a:pt x="91" y="0"/>
                    <a:pt x="9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7" y="1"/>
                    <a:pt x="117" y="3"/>
                  </a:cubicBezTo>
                  <a:cubicBezTo>
                    <a:pt x="117" y="156"/>
                    <a:pt x="117" y="156"/>
                    <a:pt x="117" y="156"/>
                  </a:cubicBezTo>
                  <a:cubicBezTo>
                    <a:pt x="117" y="157"/>
                    <a:pt x="116" y="158"/>
                    <a:pt x="115" y="158"/>
                  </a:cubicBezTo>
                  <a:cubicBezTo>
                    <a:pt x="92" y="158"/>
                    <a:pt x="92" y="158"/>
                    <a:pt x="92" y="158"/>
                  </a:cubicBezTo>
                  <a:cubicBezTo>
                    <a:pt x="91" y="158"/>
                    <a:pt x="90" y="157"/>
                    <a:pt x="90" y="156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1"/>
                    <a:pt x="89" y="91"/>
                    <a:pt x="8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1"/>
                    <a:pt x="27" y="91"/>
                    <a:pt x="27" y="92"/>
                  </a:cubicBezTo>
                  <a:cubicBezTo>
                    <a:pt x="27" y="156"/>
                    <a:pt x="27" y="156"/>
                    <a:pt x="27" y="156"/>
                  </a:cubicBezTo>
                  <a:cubicBezTo>
                    <a:pt x="27" y="157"/>
                    <a:pt x="26" y="158"/>
                    <a:pt x="25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68" name="Freeform 56"/>
            <p:cNvSpPr>
              <a:spLocks noEditPoints="1"/>
            </p:cNvSpPr>
            <p:nvPr userDrawn="1"/>
          </p:nvSpPr>
          <p:spPr bwMode="auto">
            <a:xfrm>
              <a:off x="3014838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4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7 w 99"/>
                <a:gd name="T13" fmla="*/ 66 h 117"/>
                <a:gd name="T14" fmla="*/ 28 w 99"/>
                <a:gd name="T15" fmla="*/ 66 h 117"/>
                <a:gd name="T16" fmla="*/ 26 w 99"/>
                <a:gd name="T17" fmla="*/ 68 h 117"/>
                <a:gd name="T18" fmla="*/ 28 w 99"/>
                <a:gd name="T19" fmla="*/ 76 h 117"/>
                <a:gd name="T20" fmla="*/ 53 w 99"/>
                <a:gd name="T21" fmla="*/ 93 h 117"/>
                <a:gd name="T22" fmla="*/ 79 w 99"/>
                <a:gd name="T23" fmla="*/ 83 h 117"/>
                <a:gd name="T24" fmla="*/ 83 w 99"/>
                <a:gd name="T25" fmla="*/ 82 h 117"/>
                <a:gd name="T26" fmla="*/ 96 w 99"/>
                <a:gd name="T27" fmla="*/ 94 h 117"/>
                <a:gd name="T28" fmla="*/ 97 w 99"/>
                <a:gd name="T29" fmla="*/ 98 h 117"/>
                <a:gd name="T30" fmla="*/ 51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50 w 99"/>
                <a:gd name="T37" fmla="*/ 22 h 117"/>
                <a:gd name="T38" fmla="*/ 28 w 99"/>
                <a:gd name="T39" fmla="*/ 36 h 117"/>
                <a:gd name="T40" fmla="*/ 26 w 99"/>
                <a:gd name="T41" fmla="*/ 46 h 117"/>
                <a:gd name="T42" fmla="*/ 28 w 99"/>
                <a:gd name="T43" fmla="*/ 47 h 117"/>
                <a:gd name="T44" fmla="*/ 71 w 99"/>
                <a:gd name="T45" fmla="*/ 47 h 117"/>
                <a:gd name="T46" fmla="*/ 73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7"/>
                    <a:pt x="2" y="38"/>
                    <a:pt x="4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8" y="38"/>
                    <a:pt x="99" y="46"/>
                    <a:pt x="99" y="64"/>
                  </a:cubicBezTo>
                  <a:cubicBezTo>
                    <a:pt x="99" y="66"/>
                    <a:pt x="98" y="66"/>
                    <a:pt x="9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7" y="66"/>
                    <a:pt x="26" y="67"/>
                    <a:pt x="26" y="68"/>
                  </a:cubicBezTo>
                  <a:cubicBezTo>
                    <a:pt x="26" y="71"/>
                    <a:pt x="27" y="74"/>
                    <a:pt x="28" y="76"/>
                  </a:cubicBezTo>
                  <a:cubicBezTo>
                    <a:pt x="32" y="87"/>
                    <a:pt x="40" y="93"/>
                    <a:pt x="53" y="93"/>
                  </a:cubicBezTo>
                  <a:cubicBezTo>
                    <a:pt x="65" y="93"/>
                    <a:pt x="74" y="89"/>
                    <a:pt x="79" y="83"/>
                  </a:cubicBezTo>
                  <a:cubicBezTo>
                    <a:pt x="80" y="82"/>
                    <a:pt x="81" y="81"/>
                    <a:pt x="83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7" y="98"/>
                  </a:cubicBezTo>
                  <a:cubicBezTo>
                    <a:pt x="87" y="109"/>
                    <a:pt x="71" y="117"/>
                    <a:pt x="51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50" y="22"/>
                  </a:cubicBezTo>
                  <a:cubicBezTo>
                    <a:pt x="39" y="22"/>
                    <a:pt x="31" y="27"/>
                    <a:pt x="28" y="36"/>
                  </a:cubicBezTo>
                  <a:cubicBezTo>
                    <a:pt x="27" y="39"/>
                    <a:pt x="26" y="42"/>
                    <a:pt x="26" y="46"/>
                  </a:cubicBezTo>
                  <a:cubicBezTo>
                    <a:pt x="26" y="47"/>
                    <a:pt x="27" y="47"/>
                    <a:pt x="28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3" y="47"/>
                    <a:pt x="73" y="46"/>
                  </a:cubicBezTo>
                  <a:cubicBezTo>
                    <a:pt x="73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69" name="Freeform 57"/>
            <p:cNvSpPr>
              <a:spLocks noEditPoints="1"/>
            </p:cNvSpPr>
            <p:nvPr userDrawn="1"/>
          </p:nvSpPr>
          <p:spPr bwMode="auto">
            <a:xfrm>
              <a:off x="322150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70" name="Freeform 58"/>
            <p:cNvSpPr>
              <a:spLocks/>
            </p:cNvSpPr>
            <p:nvPr userDrawn="1"/>
          </p:nvSpPr>
          <p:spPr bwMode="auto">
            <a:xfrm>
              <a:off x="3434373" y="1414463"/>
              <a:ext cx="76467" cy="285201"/>
            </a:xfrm>
            <a:custGeom>
              <a:avLst/>
              <a:gdLst>
                <a:gd name="T0" fmla="*/ 30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2 w 43"/>
                <a:gd name="T7" fmla="*/ 0 h 159"/>
                <a:gd name="T8" fmla="*/ 23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5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0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0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5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0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71" name="Freeform 59"/>
            <p:cNvSpPr>
              <a:spLocks/>
            </p:cNvSpPr>
            <p:nvPr userDrawn="1"/>
          </p:nvSpPr>
          <p:spPr bwMode="auto">
            <a:xfrm>
              <a:off x="3525306" y="1435130"/>
              <a:ext cx="99200" cy="264534"/>
            </a:xfrm>
            <a:custGeom>
              <a:avLst/>
              <a:gdLst>
                <a:gd name="T0" fmla="*/ 42 w 56"/>
                <a:gd name="T1" fmla="*/ 147 h 147"/>
                <a:gd name="T2" fmla="*/ 11 w 56"/>
                <a:gd name="T3" fmla="*/ 115 h 147"/>
                <a:gd name="T4" fmla="*/ 11 w 56"/>
                <a:gd name="T5" fmla="*/ 56 h 147"/>
                <a:gd name="T6" fmla="*/ 10 w 56"/>
                <a:gd name="T7" fmla="*/ 54 h 147"/>
                <a:gd name="T8" fmla="*/ 2 w 56"/>
                <a:gd name="T9" fmla="*/ 54 h 147"/>
                <a:gd name="T10" fmla="*/ 0 w 56"/>
                <a:gd name="T11" fmla="*/ 52 h 147"/>
                <a:gd name="T12" fmla="*/ 0 w 56"/>
                <a:gd name="T13" fmla="*/ 37 h 147"/>
                <a:gd name="T14" fmla="*/ 2 w 56"/>
                <a:gd name="T15" fmla="*/ 34 h 147"/>
                <a:gd name="T16" fmla="*/ 10 w 56"/>
                <a:gd name="T17" fmla="*/ 34 h 147"/>
                <a:gd name="T18" fmla="*/ 11 w 56"/>
                <a:gd name="T19" fmla="*/ 33 h 147"/>
                <a:gd name="T20" fmla="*/ 11 w 56"/>
                <a:gd name="T21" fmla="*/ 2 h 147"/>
                <a:gd name="T22" fmla="*/ 13 w 56"/>
                <a:gd name="T23" fmla="*/ 0 h 147"/>
                <a:gd name="T24" fmla="*/ 35 w 56"/>
                <a:gd name="T25" fmla="*/ 0 h 147"/>
                <a:gd name="T26" fmla="*/ 37 w 56"/>
                <a:gd name="T27" fmla="*/ 2 h 147"/>
                <a:gd name="T28" fmla="*/ 37 w 56"/>
                <a:gd name="T29" fmla="*/ 33 h 147"/>
                <a:gd name="T30" fmla="*/ 38 w 56"/>
                <a:gd name="T31" fmla="*/ 34 h 147"/>
                <a:gd name="T32" fmla="*/ 53 w 56"/>
                <a:gd name="T33" fmla="*/ 34 h 147"/>
                <a:gd name="T34" fmla="*/ 56 w 56"/>
                <a:gd name="T35" fmla="*/ 37 h 147"/>
                <a:gd name="T36" fmla="*/ 56 w 56"/>
                <a:gd name="T37" fmla="*/ 52 h 147"/>
                <a:gd name="T38" fmla="*/ 53 w 56"/>
                <a:gd name="T39" fmla="*/ 54 h 147"/>
                <a:gd name="T40" fmla="*/ 38 w 56"/>
                <a:gd name="T41" fmla="*/ 54 h 147"/>
                <a:gd name="T42" fmla="*/ 37 w 56"/>
                <a:gd name="T43" fmla="*/ 56 h 147"/>
                <a:gd name="T44" fmla="*/ 37 w 56"/>
                <a:gd name="T45" fmla="*/ 114 h 147"/>
                <a:gd name="T46" fmla="*/ 47 w 56"/>
                <a:gd name="T47" fmla="*/ 124 h 147"/>
                <a:gd name="T48" fmla="*/ 53 w 56"/>
                <a:gd name="T49" fmla="*/ 124 h 147"/>
                <a:gd name="T50" fmla="*/ 56 w 56"/>
                <a:gd name="T51" fmla="*/ 127 h 147"/>
                <a:gd name="T52" fmla="*/ 56 w 56"/>
                <a:gd name="T53" fmla="*/ 145 h 147"/>
                <a:gd name="T54" fmla="*/ 53 w 56"/>
                <a:gd name="T55" fmla="*/ 147 h 147"/>
                <a:gd name="T56" fmla="*/ 42 w 56"/>
                <a:gd name="T5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" h="147">
                  <a:moveTo>
                    <a:pt x="42" y="147"/>
                  </a:moveTo>
                  <a:cubicBezTo>
                    <a:pt x="20" y="147"/>
                    <a:pt x="11" y="136"/>
                    <a:pt x="11" y="115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1" y="55"/>
                    <a:pt x="11" y="54"/>
                    <a:pt x="10" y="54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1" y="54"/>
                    <a:pt x="0" y="54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5"/>
                    <a:pt x="1" y="34"/>
                    <a:pt x="2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1" y="34"/>
                    <a:pt x="11" y="34"/>
                    <a:pt x="11" y="3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4"/>
                    <a:pt x="37" y="34"/>
                    <a:pt x="38" y="34"/>
                  </a:cubicBezTo>
                  <a:cubicBezTo>
                    <a:pt x="53" y="34"/>
                    <a:pt x="53" y="34"/>
                    <a:pt x="53" y="34"/>
                  </a:cubicBezTo>
                  <a:cubicBezTo>
                    <a:pt x="55" y="34"/>
                    <a:pt x="56" y="35"/>
                    <a:pt x="56" y="37"/>
                  </a:cubicBezTo>
                  <a:cubicBezTo>
                    <a:pt x="56" y="52"/>
                    <a:pt x="56" y="52"/>
                    <a:pt x="56" y="52"/>
                  </a:cubicBezTo>
                  <a:cubicBezTo>
                    <a:pt x="56" y="54"/>
                    <a:pt x="55" y="54"/>
                    <a:pt x="53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37" y="54"/>
                    <a:pt x="37" y="55"/>
                    <a:pt x="37" y="56"/>
                  </a:cubicBezTo>
                  <a:cubicBezTo>
                    <a:pt x="37" y="114"/>
                    <a:pt x="37" y="114"/>
                    <a:pt x="37" y="114"/>
                  </a:cubicBezTo>
                  <a:cubicBezTo>
                    <a:pt x="37" y="122"/>
                    <a:pt x="40" y="124"/>
                    <a:pt x="47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5" y="124"/>
                    <a:pt x="56" y="125"/>
                    <a:pt x="56" y="127"/>
                  </a:cubicBezTo>
                  <a:cubicBezTo>
                    <a:pt x="56" y="145"/>
                    <a:pt x="56" y="145"/>
                    <a:pt x="56" y="145"/>
                  </a:cubicBezTo>
                  <a:cubicBezTo>
                    <a:pt x="56" y="146"/>
                    <a:pt x="55" y="147"/>
                    <a:pt x="53" y="147"/>
                  </a:cubicBezTo>
                  <a:lnTo>
                    <a:pt x="42" y="1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72" name="Freeform 60"/>
            <p:cNvSpPr>
              <a:spLocks/>
            </p:cNvSpPr>
            <p:nvPr userDrawn="1"/>
          </p:nvSpPr>
          <p:spPr bwMode="auto">
            <a:xfrm>
              <a:off x="3663773" y="1414463"/>
              <a:ext cx="167400" cy="283134"/>
            </a:xfrm>
            <a:custGeom>
              <a:avLst/>
              <a:gdLst>
                <a:gd name="T0" fmla="*/ 71 w 94"/>
                <a:gd name="T1" fmla="*/ 158 h 158"/>
                <a:gd name="T2" fmla="*/ 69 w 94"/>
                <a:gd name="T3" fmla="*/ 156 h 158"/>
                <a:gd name="T4" fmla="*/ 69 w 94"/>
                <a:gd name="T5" fmla="*/ 91 h 158"/>
                <a:gd name="T6" fmla="*/ 47 w 94"/>
                <a:gd name="T7" fmla="*/ 67 h 158"/>
                <a:gd name="T8" fmla="*/ 26 w 94"/>
                <a:gd name="T9" fmla="*/ 91 h 158"/>
                <a:gd name="T10" fmla="*/ 26 w 94"/>
                <a:gd name="T11" fmla="*/ 156 h 158"/>
                <a:gd name="T12" fmla="*/ 24 w 94"/>
                <a:gd name="T13" fmla="*/ 158 h 158"/>
                <a:gd name="T14" fmla="*/ 3 w 94"/>
                <a:gd name="T15" fmla="*/ 158 h 158"/>
                <a:gd name="T16" fmla="*/ 0 w 94"/>
                <a:gd name="T17" fmla="*/ 156 h 158"/>
                <a:gd name="T18" fmla="*/ 0 w 94"/>
                <a:gd name="T19" fmla="*/ 3 h 158"/>
                <a:gd name="T20" fmla="*/ 3 w 94"/>
                <a:gd name="T21" fmla="*/ 0 h 158"/>
                <a:gd name="T22" fmla="*/ 24 w 94"/>
                <a:gd name="T23" fmla="*/ 0 h 158"/>
                <a:gd name="T24" fmla="*/ 26 w 94"/>
                <a:gd name="T25" fmla="*/ 3 h 158"/>
                <a:gd name="T26" fmla="*/ 26 w 94"/>
                <a:gd name="T27" fmla="*/ 57 h 158"/>
                <a:gd name="T28" fmla="*/ 26 w 94"/>
                <a:gd name="T29" fmla="*/ 57 h 158"/>
                <a:gd name="T30" fmla="*/ 56 w 94"/>
                <a:gd name="T31" fmla="*/ 44 h 158"/>
                <a:gd name="T32" fmla="*/ 94 w 94"/>
                <a:gd name="T33" fmla="*/ 85 h 158"/>
                <a:gd name="T34" fmla="*/ 94 w 94"/>
                <a:gd name="T35" fmla="*/ 156 h 158"/>
                <a:gd name="T36" fmla="*/ 92 w 94"/>
                <a:gd name="T37" fmla="*/ 158 h 158"/>
                <a:gd name="T38" fmla="*/ 71 w 94"/>
                <a:gd name="T3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58">
                  <a:moveTo>
                    <a:pt x="71" y="158"/>
                  </a:moveTo>
                  <a:cubicBezTo>
                    <a:pt x="69" y="158"/>
                    <a:pt x="69" y="157"/>
                    <a:pt x="69" y="15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77"/>
                    <a:pt x="61" y="67"/>
                    <a:pt x="47" y="67"/>
                  </a:cubicBezTo>
                  <a:cubicBezTo>
                    <a:pt x="34" y="67"/>
                    <a:pt x="26" y="77"/>
                    <a:pt x="26" y="91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4" y="158"/>
                  </a:cubicBezTo>
                  <a:cubicBezTo>
                    <a:pt x="3" y="158"/>
                    <a:pt x="3" y="158"/>
                    <a:pt x="3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50"/>
                    <a:pt x="41" y="44"/>
                    <a:pt x="56" y="44"/>
                  </a:cubicBezTo>
                  <a:cubicBezTo>
                    <a:pt x="80" y="44"/>
                    <a:pt x="94" y="61"/>
                    <a:pt x="94" y="85"/>
                  </a:cubicBezTo>
                  <a:cubicBezTo>
                    <a:pt x="94" y="156"/>
                    <a:pt x="94" y="156"/>
                    <a:pt x="94" y="156"/>
                  </a:cubicBezTo>
                  <a:cubicBezTo>
                    <a:pt x="94" y="157"/>
                    <a:pt x="94" y="158"/>
                    <a:pt x="92" y="158"/>
                  </a:cubicBezTo>
                  <a:lnTo>
                    <a:pt x="71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73" name="Freeform 61"/>
            <p:cNvSpPr>
              <a:spLocks/>
            </p:cNvSpPr>
            <p:nvPr userDrawn="1"/>
          </p:nvSpPr>
          <p:spPr bwMode="auto">
            <a:xfrm>
              <a:off x="3880774" y="1647997"/>
              <a:ext cx="45467" cy="95067"/>
            </a:xfrm>
            <a:custGeom>
              <a:avLst/>
              <a:gdLst>
                <a:gd name="T0" fmla="*/ 0 w 26"/>
                <a:gd name="T1" fmla="*/ 2 h 54"/>
                <a:gd name="T2" fmla="*/ 2 w 26"/>
                <a:gd name="T3" fmla="*/ 0 h 54"/>
                <a:gd name="T4" fmla="*/ 24 w 26"/>
                <a:gd name="T5" fmla="*/ 0 h 54"/>
                <a:gd name="T6" fmla="*/ 26 w 26"/>
                <a:gd name="T7" fmla="*/ 2 h 54"/>
                <a:gd name="T8" fmla="*/ 26 w 26"/>
                <a:gd name="T9" fmla="*/ 27 h 54"/>
                <a:gd name="T10" fmla="*/ 24 w 26"/>
                <a:gd name="T11" fmla="*/ 32 h 54"/>
                <a:gd name="T12" fmla="*/ 5 w 26"/>
                <a:gd name="T13" fmla="*/ 52 h 54"/>
                <a:gd name="T14" fmla="*/ 2 w 26"/>
                <a:gd name="T15" fmla="*/ 54 h 54"/>
                <a:gd name="T16" fmla="*/ 0 w 26"/>
                <a:gd name="T17" fmla="*/ 51 h 54"/>
                <a:gd name="T18" fmla="*/ 0 w 26"/>
                <a:gd name="T1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54">
                  <a:moveTo>
                    <a:pt x="0" y="2"/>
                  </a:moveTo>
                  <a:cubicBezTo>
                    <a:pt x="0" y="1"/>
                    <a:pt x="0" y="0"/>
                    <a:pt x="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30"/>
                    <a:pt x="26" y="31"/>
                    <a:pt x="24" y="3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4" y="53"/>
                    <a:pt x="3" y="54"/>
                    <a:pt x="2" y="54"/>
                  </a:cubicBezTo>
                  <a:cubicBezTo>
                    <a:pt x="0" y="54"/>
                    <a:pt x="0" y="53"/>
                    <a:pt x="0" y="51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74" name="Freeform 62"/>
            <p:cNvSpPr>
              <a:spLocks/>
            </p:cNvSpPr>
            <p:nvPr userDrawn="1"/>
          </p:nvSpPr>
          <p:spPr bwMode="auto">
            <a:xfrm>
              <a:off x="4041974" y="1414463"/>
              <a:ext cx="183934" cy="283134"/>
            </a:xfrm>
            <a:custGeom>
              <a:avLst/>
              <a:gdLst>
                <a:gd name="T0" fmla="*/ 0 w 103"/>
                <a:gd name="T1" fmla="*/ 3 h 158"/>
                <a:gd name="T2" fmla="*/ 2 w 103"/>
                <a:gd name="T3" fmla="*/ 0 h 158"/>
                <a:gd name="T4" fmla="*/ 25 w 103"/>
                <a:gd name="T5" fmla="*/ 0 h 158"/>
                <a:gd name="T6" fmla="*/ 27 w 103"/>
                <a:gd name="T7" fmla="*/ 3 h 158"/>
                <a:gd name="T8" fmla="*/ 27 w 103"/>
                <a:gd name="T9" fmla="*/ 132 h 158"/>
                <a:gd name="T10" fmla="*/ 29 w 103"/>
                <a:gd name="T11" fmla="*/ 133 h 158"/>
                <a:gd name="T12" fmla="*/ 101 w 103"/>
                <a:gd name="T13" fmla="*/ 133 h 158"/>
                <a:gd name="T14" fmla="*/ 103 w 103"/>
                <a:gd name="T15" fmla="*/ 136 h 158"/>
                <a:gd name="T16" fmla="*/ 103 w 103"/>
                <a:gd name="T17" fmla="*/ 156 h 158"/>
                <a:gd name="T18" fmla="*/ 101 w 103"/>
                <a:gd name="T19" fmla="*/ 158 h 158"/>
                <a:gd name="T20" fmla="*/ 2 w 103"/>
                <a:gd name="T21" fmla="*/ 158 h 158"/>
                <a:gd name="T22" fmla="*/ 0 w 103"/>
                <a:gd name="T23" fmla="*/ 156 h 158"/>
                <a:gd name="T24" fmla="*/ 0 w 103"/>
                <a:gd name="T2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58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6" y="0"/>
                    <a:pt x="27" y="1"/>
                    <a:pt x="27" y="3"/>
                  </a:cubicBezTo>
                  <a:cubicBezTo>
                    <a:pt x="27" y="132"/>
                    <a:pt x="27" y="132"/>
                    <a:pt x="27" y="132"/>
                  </a:cubicBezTo>
                  <a:cubicBezTo>
                    <a:pt x="27" y="133"/>
                    <a:pt x="28" y="133"/>
                    <a:pt x="29" y="133"/>
                  </a:cubicBezTo>
                  <a:cubicBezTo>
                    <a:pt x="101" y="133"/>
                    <a:pt x="101" y="133"/>
                    <a:pt x="101" y="133"/>
                  </a:cubicBezTo>
                  <a:cubicBezTo>
                    <a:pt x="102" y="133"/>
                    <a:pt x="103" y="134"/>
                    <a:pt x="103" y="136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57"/>
                    <a:pt x="102" y="158"/>
                    <a:pt x="101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75" name="Freeform 63"/>
            <p:cNvSpPr>
              <a:spLocks noEditPoints="1"/>
            </p:cNvSpPr>
            <p:nvPr userDrawn="1"/>
          </p:nvSpPr>
          <p:spPr bwMode="auto">
            <a:xfrm>
              <a:off x="4254842" y="1492997"/>
              <a:ext cx="167400" cy="208734"/>
            </a:xfrm>
            <a:custGeom>
              <a:avLst/>
              <a:gdLst>
                <a:gd name="T0" fmla="*/ 72 w 94"/>
                <a:gd name="T1" fmla="*/ 114 h 117"/>
                <a:gd name="T2" fmla="*/ 70 w 94"/>
                <a:gd name="T3" fmla="*/ 112 h 117"/>
                <a:gd name="T4" fmla="*/ 70 w 94"/>
                <a:gd name="T5" fmla="*/ 104 h 117"/>
                <a:gd name="T6" fmla="*/ 69 w 94"/>
                <a:gd name="T7" fmla="*/ 104 h 117"/>
                <a:gd name="T8" fmla="*/ 38 w 94"/>
                <a:gd name="T9" fmla="*/ 117 h 117"/>
                <a:gd name="T10" fmla="*/ 0 w 94"/>
                <a:gd name="T11" fmla="*/ 82 h 117"/>
                <a:gd name="T12" fmla="*/ 45 w 94"/>
                <a:gd name="T13" fmla="*/ 47 h 117"/>
                <a:gd name="T14" fmla="*/ 68 w 94"/>
                <a:gd name="T15" fmla="*/ 47 h 117"/>
                <a:gd name="T16" fmla="*/ 69 w 94"/>
                <a:gd name="T17" fmla="*/ 46 h 117"/>
                <a:gd name="T18" fmla="*/ 69 w 94"/>
                <a:gd name="T19" fmla="*/ 40 h 117"/>
                <a:gd name="T20" fmla="*/ 44 w 94"/>
                <a:gd name="T21" fmla="*/ 22 h 117"/>
                <a:gd name="T22" fmla="*/ 19 w 94"/>
                <a:gd name="T23" fmla="*/ 29 h 117"/>
                <a:gd name="T24" fmla="*/ 16 w 94"/>
                <a:gd name="T25" fmla="*/ 29 h 117"/>
                <a:gd name="T26" fmla="*/ 7 w 94"/>
                <a:gd name="T27" fmla="*/ 14 h 117"/>
                <a:gd name="T28" fmla="*/ 8 w 94"/>
                <a:gd name="T29" fmla="*/ 11 h 117"/>
                <a:gd name="T30" fmla="*/ 47 w 94"/>
                <a:gd name="T31" fmla="*/ 0 h 117"/>
                <a:gd name="T32" fmla="*/ 94 w 94"/>
                <a:gd name="T33" fmla="*/ 39 h 117"/>
                <a:gd name="T34" fmla="*/ 94 w 94"/>
                <a:gd name="T35" fmla="*/ 112 h 117"/>
                <a:gd name="T36" fmla="*/ 91 w 94"/>
                <a:gd name="T37" fmla="*/ 114 h 117"/>
                <a:gd name="T38" fmla="*/ 72 w 94"/>
                <a:gd name="T39" fmla="*/ 114 h 117"/>
                <a:gd name="T40" fmla="*/ 69 w 94"/>
                <a:gd name="T41" fmla="*/ 76 h 117"/>
                <a:gd name="T42" fmla="*/ 69 w 94"/>
                <a:gd name="T43" fmla="*/ 68 h 117"/>
                <a:gd name="T44" fmla="*/ 68 w 94"/>
                <a:gd name="T45" fmla="*/ 66 h 117"/>
                <a:gd name="T46" fmla="*/ 49 w 94"/>
                <a:gd name="T47" fmla="*/ 66 h 117"/>
                <a:gd name="T48" fmla="*/ 25 w 94"/>
                <a:gd name="T49" fmla="*/ 82 h 117"/>
                <a:gd name="T50" fmla="*/ 44 w 94"/>
                <a:gd name="T51" fmla="*/ 95 h 117"/>
                <a:gd name="T52" fmla="*/ 69 w 94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4" h="117">
                  <a:moveTo>
                    <a:pt x="72" y="114"/>
                  </a:moveTo>
                  <a:cubicBezTo>
                    <a:pt x="71" y="114"/>
                    <a:pt x="70" y="113"/>
                    <a:pt x="70" y="112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4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9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2" y="22"/>
                    <a:pt x="24" y="25"/>
                    <a:pt x="19" y="29"/>
                  </a:cubicBezTo>
                  <a:cubicBezTo>
                    <a:pt x="18" y="30"/>
                    <a:pt x="16" y="30"/>
                    <a:pt x="16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7" y="11"/>
                    <a:pt x="8" y="11"/>
                  </a:cubicBezTo>
                  <a:cubicBezTo>
                    <a:pt x="17" y="4"/>
                    <a:pt x="29" y="0"/>
                    <a:pt x="47" y="0"/>
                  </a:cubicBezTo>
                  <a:cubicBezTo>
                    <a:pt x="81" y="0"/>
                    <a:pt x="94" y="11"/>
                    <a:pt x="94" y="39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9" y="66"/>
                    <a:pt x="68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3" y="66"/>
                    <a:pt x="25" y="71"/>
                    <a:pt x="25" y="82"/>
                  </a:cubicBezTo>
                  <a:cubicBezTo>
                    <a:pt x="25" y="91"/>
                    <a:pt x="32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76" name="Freeform 64"/>
            <p:cNvSpPr>
              <a:spLocks noEditPoints="1"/>
            </p:cNvSpPr>
            <p:nvPr userDrawn="1"/>
          </p:nvSpPr>
          <p:spPr bwMode="auto">
            <a:xfrm>
              <a:off x="4469776" y="1414463"/>
              <a:ext cx="175667" cy="287267"/>
            </a:xfrm>
            <a:custGeom>
              <a:avLst/>
              <a:gdLst>
                <a:gd name="T0" fmla="*/ 26 w 98"/>
                <a:gd name="T1" fmla="*/ 147 h 161"/>
                <a:gd name="T2" fmla="*/ 26 w 98"/>
                <a:gd name="T3" fmla="*/ 147 h 161"/>
                <a:gd name="T4" fmla="*/ 26 w 98"/>
                <a:gd name="T5" fmla="*/ 156 h 161"/>
                <a:gd name="T6" fmla="*/ 23 w 98"/>
                <a:gd name="T7" fmla="*/ 158 h 161"/>
                <a:gd name="T8" fmla="*/ 2 w 98"/>
                <a:gd name="T9" fmla="*/ 158 h 161"/>
                <a:gd name="T10" fmla="*/ 0 w 98"/>
                <a:gd name="T11" fmla="*/ 156 h 161"/>
                <a:gd name="T12" fmla="*/ 0 w 98"/>
                <a:gd name="T13" fmla="*/ 3 h 161"/>
                <a:gd name="T14" fmla="*/ 2 w 98"/>
                <a:gd name="T15" fmla="*/ 0 h 161"/>
                <a:gd name="T16" fmla="*/ 23 w 98"/>
                <a:gd name="T17" fmla="*/ 0 h 161"/>
                <a:gd name="T18" fmla="*/ 26 w 98"/>
                <a:gd name="T19" fmla="*/ 3 h 161"/>
                <a:gd name="T20" fmla="*/ 26 w 98"/>
                <a:gd name="T21" fmla="*/ 57 h 161"/>
                <a:gd name="T22" fmla="*/ 26 w 98"/>
                <a:gd name="T23" fmla="*/ 57 h 161"/>
                <a:gd name="T24" fmla="*/ 56 w 98"/>
                <a:gd name="T25" fmla="*/ 44 h 161"/>
                <a:gd name="T26" fmla="*/ 94 w 98"/>
                <a:gd name="T27" fmla="*/ 71 h 161"/>
                <a:gd name="T28" fmla="*/ 98 w 98"/>
                <a:gd name="T29" fmla="*/ 102 h 161"/>
                <a:gd name="T30" fmla="*/ 94 w 98"/>
                <a:gd name="T31" fmla="*/ 134 h 161"/>
                <a:gd name="T32" fmla="*/ 56 w 98"/>
                <a:gd name="T33" fmla="*/ 161 h 161"/>
                <a:gd name="T34" fmla="*/ 26 w 98"/>
                <a:gd name="T35" fmla="*/ 147 h 161"/>
                <a:gd name="T36" fmla="*/ 69 w 98"/>
                <a:gd name="T37" fmla="*/ 123 h 161"/>
                <a:gd name="T38" fmla="*/ 72 w 98"/>
                <a:gd name="T39" fmla="*/ 102 h 161"/>
                <a:gd name="T40" fmla="*/ 69 w 98"/>
                <a:gd name="T41" fmla="*/ 81 h 161"/>
                <a:gd name="T42" fmla="*/ 49 w 98"/>
                <a:gd name="T43" fmla="*/ 67 h 161"/>
                <a:gd name="T44" fmla="*/ 28 w 98"/>
                <a:gd name="T45" fmla="*/ 81 h 161"/>
                <a:gd name="T46" fmla="*/ 26 w 98"/>
                <a:gd name="T47" fmla="*/ 102 h 161"/>
                <a:gd name="T48" fmla="*/ 28 w 98"/>
                <a:gd name="T49" fmla="*/ 123 h 161"/>
                <a:gd name="T50" fmla="*/ 49 w 98"/>
                <a:gd name="T51" fmla="*/ 137 h 161"/>
                <a:gd name="T52" fmla="*/ 69 w 98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61">
                  <a:moveTo>
                    <a:pt x="26" y="147"/>
                  </a:moveTo>
                  <a:cubicBezTo>
                    <a:pt x="26" y="147"/>
                    <a:pt x="26" y="147"/>
                    <a:pt x="26" y="147"/>
                  </a:cubicBezTo>
                  <a:cubicBezTo>
                    <a:pt x="26" y="156"/>
                    <a:pt x="26" y="156"/>
                    <a:pt x="26" y="156"/>
                  </a:cubicBezTo>
                  <a:cubicBezTo>
                    <a:pt x="26" y="157"/>
                    <a:pt x="25" y="158"/>
                    <a:pt x="23" y="158"/>
                  </a:cubicBezTo>
                  <a:cubicBezTo>
                    <a:pt x="2" y="158"/>
                    <a:pt x="2" y="158"/>
                    <a:pt x="2" y="158"/>
                  </a:cubicBezTo>
                  <a:cubicBezTo>
                    <a:pt x="1" y="158"/>
                    <a:pt x="0" y="157"/>
                    <a:pt x="0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31" y="49"/>
                    <a:pt x="40" y="44"/>
                    <a:pt x="56" y="44"/>
                  </a:cubicBezTo>
                  <a:cubicBezTo>
                    <a:pt x="75" y="44"/>
                    <a:pt x="88" y="53"/>
                    <a:pt x="94" y="71"/>
                  </a:cubicBezTo>
                  <a:cubicBezTo>
                    <a:pt x="97" y="79"/>
                    <a:pt x="98" y="87"/>
                    <a:pt x="98" y="102"/>
                  </a:cubicBezTo>
                  <a:cubicBezTo>
                    <a:pt x="98" y="117"/>
                    <a:pt x="97" y="125"/>
                    <a:pt x="94" y="134"/>
                  </a:cubicBezTo>
                  <a:cubicBezTo>
                    <a:pt x="88" y="151"/>
                    <a:pt x="75" y="161"/>
                    <a:pt x="56" y="161"/>
                  </a:cubicBezTo>
                  <a:cubicBezTo>
                    <a:pt x="40" y="161"/>
                    <a:pt x="31" y="155"/>
                    <a:pt x="26" y="147"/>
                  </a:cubicBezTo>
                  <a:close/>
                  <a:moveTo>
                    <a:pt x="69" y="123"/>
                  </a:moveTo>
                  <a:cubicBezTo>
                    <a:pt x="71" y="118"/>
                    <a:pt x="72" y="112"/>
                    <a:pt x="72" y="102"/>
                  </a:cubicBezTo>
                  <a:cubicBezTo>
                    <a:pt x="72" y="92"/>
                    <a:pt x="71" y="86"/>
                    <a:pt x="69" y="81"/>
                  </a:cubicBezTo>
                  <a:cubicBezTo>
                    <a:pt x="66" y="72"/>
                    <a:pt x="59" y="67"/>
                    <a:pt x="49" y="67"/>
                  </a:cubicBezTo>
                  <a:cubicBezTo>
                    <a:pt x="38" y="67"/>
                    <a:pt x="31" y="72"/>
                    <a:pt x="28" y="81"/>
                  </a:cubicBezTo>
                  <a:cubicBezTo>
                    <a:pt x="26" y="86"/>
                    <a:pt x="26" y="92"/>
                    <a:pt x="26" y="102"/>
                  </a:cubicBezTo>
                  <a:cubicBezTo>
                    <a:pt x="26" y="112"/>
                    <a:pt x="26" y="118"/>
                    <a:pt x="28" y="123"/>
                  </a:cubicBezTo>
                  <a:cubicBezTo>
                    <a:pt x="31" y="132"/>
                    <a:pt x="38" y="137"/>
                    <a:pt x="49" y="137"/>
                  </a:cubicBezTo>
                  <a:cubicBezTo>
                    <a:pt x="59" y="137"/>
                    <a:pt x="66" y="132"/>
                    <a:pt x="69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77" name="Freeform 65"/>
            <p:cNvSpPr>
              <a:spLocks noEditPoints="1"/>
            </p:cNvSpPr>
            <p:nvPr userDrawn="1"/>
          </p:nvSpPr>
          <p:spPr bwMode="auto">
            <a:xfrm>
              <a:off x="4676443" y="1492997"/>
              <a:ext cx="177734" cy="208734"/>
            </a:xfrm>
            <a:custGeom>
              <a:avLst/>
              <a:gdLst>
                <a:gd name="T0" fmla="*/ 4 w 100"/>
                <a:gd name="T1" fmla="*/ 86 h 117"/>
                <a:gd name="T2" fmla="*/ 0 w 100"/>
                <a:gd name="T3" fmla="*/ 58 h 117"/>
                <a:gd name="T4" fmla="*/ 4 w 100"/>
                <a:gd name="T5" fmla="*/ 31 h 117"/>
                <a:gd name="T6" fmla="*/ 50 w 100"/>
                <a:gd name="T7" fmla="*/ 0 h 117"/>
                <a:gd name="T8" fmla="*/ 96 w 100"/>
                <a:gd name="T9" fmla="*/ 31 h 117"/>
                <a:gd name="T10" fmla="*/ 100 w 100"/>
                <a:gd name="T11" fmla="*/ 58 h 117"/>
                <a:gd name="T12" fmla="*/ 96 w 100"/>
                <a:gd name="T13" fmla="*/ 86 h 117"/>
                <a:gd name="T14" fmla="*/ 50 w 100"/>
                <a:gd name="T15" fmla="*/ 117 h 117"/>
                <a:gd name="T16" fmla="*/ 4 w 100"/>
                <a:gd name="T17" fmla="*/ 86 h 117"/>
                <a:gd name="T18" fmla="*/ 71 w 100"/>
                <a:gd name="T19" fmla="*/ 79 h 117"/>
                <a:gd name="T20" fmla="*/ 73 w 100"/>
                <a:gd name="T21" fmla="*/ 58 h 117"/>
                <a:gd name="T22" fmla="*/ 71 w 100"/>
                <a:gd name="T23" fmla="*/ 38 h 117"/>
                <a:gd name="T24" fmla="*/ 50 w 100"/>
                <a:gd name="T25" fmla="*/ 23 h 117"/>
                <a:gd name="T26" fmla="*/ 29 w 100"/>
                <a:gd name="T27" fmla="*/ 38 h 117"/>
                <a:gd name="T28" fmla="*/ 27 w 100"/>
                <a:gd name="T29" fmla="*/ 58 h 117"/>
                <a:gd name="T30" fmla="*/ 29 w 100"/>
                <a:gd name="T31" fmla="*/ 79 h 117"/>
                <a:gd name="T32" fmla="*/ 50 w 100"/>
                <a:gd name="T33" fmla="*/ 93 h 117"/>
                <a:gd name="T34" fmla="*/ 71 w 100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0" h="117">
                  <a:moveTo>
                    <a:pt x="4" y="86"/>
                  </a:moveTo>
                  <a:cubicBezTo>
                    <a:pt x="2" y="78"/>
                    <a:pt x="0" y="70"/>
                    <a:pt x="0" y="58"/>
                  </a:cubicBezTo>
                  <a:cubicBezTo>
                    <a:pt x="0" y="46"/>
                    <a:pt x="2" y="38"/>
                    <a:pt x="4" y="31"/>
                  </a:cubicBezTo>
                  <a:cubicBezTo>
                    <a:pt x="10" y="11"/>
                    <a:pt x="28" y="0"/>
                    <a:pt x="50" y="0"/>
                  </a:cubicBezTo>
                  <a:cubicBezTo>
                    <a:pt x="73" y="0"/>
                    <a:pt x="90" y="11"/>
                    <a:pt x="96" y="31"/>
                  </a:cubicBezTo>
                  <a:cubicBezTo>
                    <a:pt x="99" y="38"/>
                    <a:pt x="100" y="46"/>
                    <a:pt x="100" y="58"/>
                  </a:cubicBezTo>
                  <a:cubicBezTo>
                    <a:pt x="100" y="70"/>
                    <a:pt x="99" y="78"/>
                    <a:pt x="96" y="86"/>
                  </a:cubicBezTo>
                  <a:cubicBezTo>
                    <a:pt x="90" y="105"/>
                    <a:pt x="73" y="117"/>
                    <a:pt x="50" y="117"/>
                  </a:cubicBezTo>
                  <a:cubicBezTo>
                    <a:pt x="28" y="117"/>
                    <a:pt x="10" y="105"/>
                    <a:pt x="4" y="86"/>
                  </a:cubicBezTo>
                  <a:close/>
                  <a:moveTo>
                    <a:pt x="71" y="79"/>
                  </a:moveTo>
                  <a:cubicBezTo>
                    <a:pt x="73" y="73"/>
                    <a:pt x="73" y="68"/>
                    <a:pt x="73" y="58"/>
                  </a:cubicBezTo>
                  <a:cubicBezTo>
                    <a:pt x="73" y="49"/>
                    <a:pt x="73" y="44"/>
                    <a:pt x="71" y="38"/>
                  </a:cubicBezTo>
                  <a:cubicBezTo>
                    <a:pt x="68" y="28"/>
                    <a:pt x="61" y="23"/>
                    <a:pt x="50" y="23"/>
                  </a:cubicBezTo>
                  <a:cubicBezTo>
                    <a:pt x="40" y="23"/>
                    <a:pt x="32" y="28"/>
                    <a:pt x="29" y="38"/>
                  </a:cubicBezTo>
                  <a:cubicBezTo>
                    <a:pt x="27" y="44"/>
                    <a:pt x="27" y="49"/>
                    <a:pt x="27" y="58"/>
                  </a:cubicBezTo>
                  <a:cubicBezTo>
                    <a:pt x="27" y="68"/>
                    <a:pt x="27" y="73"/>
                    <a:pt x="29" y="79"/>
                  </a:cubicBezTo>
                  <a:cubicBezTo>
                    <a:pt x="32" y="88"/>
                    <a:pt x="40" y="93"/>
                    <a:pt x="50" y="93"/>
                  </a:cubicBezTo>
                  <a:cubicBezTo>
                    <a:pt x="61" y="93"/>
                    <a:pt x="68" y="88"/>
                    <a:pt x="71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78" name="Freeform 66"/>
            <p:cNvSpPr>
              <a:spLocks/>
            </p:cNvSpPr>
            <p:nvPr userDrawn="1"/>
          </p:nvSpPr>
          <p:spPr bwMode="auto">
            <a:xfrm>
              <a:off x="4891377" y="1497130"/>
              <a:ext cx="167400" cy="204601"/>
            </a:xfrm>
            <a:custGeom>
              <a:avLst/>
              <a:gdLst>
                <a:gd name="T0" fmla="*/ 70 w 94"/>
                <a:gd name="T1" fmla="*/ 112 h 115"/>
                <a:gd name="T2" fmla="*/ 68 w 94"/>
                <a:gd name="T3" fmla="*/ 110 h 115"/>
                <a:gd name="T4" fmla="*/ 68 w 94"/>
                <a:gd name="T5" fmla="*/ 102 h 115"/>
                <a:gd name="T6" fmla="*/ 68 w 94"/>
                <a:gd name="T7" fmla="*/ 102 h 115"/>
                <a:gd name="T8" fmla="*/ 39 w 94"/>
                <a:gd name="T9" fmla="*/ 115 h 115"/>
                <a:gd name="T10" fmla="*/ 0 w 94"/>
                <a:gd name="T11" fmla="*/ 73 h 115"/>
                <a:gd name="T12" fmla="*/ 0 w 94"/>
                <a:gd name="T13" fmla="*/ 3 h 115"/>
                <a:gd name="T14" fmla="*/ 3 w 94"/>
                <a:gd name="T15" fmla="*/ 0 h 115"/>
                <a:gd name="T16" fmla="*/ 24 w 94"/>
                <a:gd name="T17" fmla="*/ 0 h 115"/>
                <a:gd name="T18" fmla="*/ 26 w 94"/>
                <a:gd name="T19" fmla="*/ 3 h 115"/>
                <a:gd name="T20" fmla="*/ 26 w 94"/>
                <a:gd name="T21" fmla="*/ 67 h 115"/>
                <a:gd name="T22" fmla="*/ 47 w 94"/>
                <a:gd name="T23" fmla="*/ 91 h 115"/>
                <a:gd name="T24" fmla="*/ 68 w 94"/>
                <a:gd name="T25" fmla="*/ 67 h 115"/>
                <a:gd name="T26" fmla="*/ 68 w 94"/>
                <a:gd name="T27" fmla="*/ 3 h 115"/>
                <a:gd name="T28" fmla="*/ 70 w 94"/>
                <a:gd name="T29" fmla="*/ 0 h 115"/>
                <a:gd name="T30" fmla="*/ 91 w 94"/>
                <a:gd name="T31" fmla="*/ 0 h 115"/>
                <a:gd name="T32" fmla="*/ 94 w 94"/>
                <a:gd name="T33" fmla="*/ 3 h 115"/>
                <a:gd name="T34" fmla="*/ 94 w 94"/>
                <a:gd name="T35" fmla="*/ 110 h 115"/>
                <a:gd name="T36" fmla="*/ 91 w 94"/>
                <a:gd name="T37" fmla="*/ 112 h 115"/>
                <a:gd name="T38" fmla="*/ 70 w 94"/>
                <a:gd name="T39" fmla="*/ 112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5">
                  <a:moveTo>
                    <a:pt x="70" y="112"/>
                  </a:moveTo>
                  <a:cubicBezTo>
                    <a:pt x="69" y="112"/>
                    <a:pt x="68" y="111"/>
                    <a:pt x="68" y="110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2" y="109"/>
                    <a:pt x="53" y="115"/>
                    <a:pt x="39" y="115"/>
                  </a:cubicBezTo>
                  <a:cubicBezTo>
                    <a:pt x="15" y="115"/>
                    <a:pt x="0" y="97"/>
                    <a:pt x="0" y="7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6" y="81"/>
                    <a:pt x="33" y="91"/>
                    <a:pt x="47" y="91"/>
                  </a:cubicBezTo>
                  <a:cubicBezTo>
                    <a:pt x="60" y="91"/>
                    <a:pt x="68" y="81"/>
                    <a:pt x="68" y="67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0"/>
                    <a:pt x="94" y="1"/>
                    <a:pt x="94" y="3"/>
                  </a:cubicBezTo>
                  <a:cubicBezTo>
                    <a:pt x="94" y="110"/>
                    <a:pt x="94" y="110"/>
                    <a:pt x="94" y="110"/>
                  </a:cubicBezTo>
                  <a:cubicBezTo>
                    <a:pt x="94" y="111"/>
                    <a:pt x="93" y="112"/>
                    <a:pt x="91" y="112"/>
                  </a:cubicBezTo>
                  <a:lnTo>
                    <a:pt x="7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79" name="Freeform 67"/>
            <p:cNvSpPr>
              <a:spLocks/>
            </p:cNvSpPr>
            <p:nvPr userDrawn="1"/>
          </p:nvSpPr>
          <p:spPr bwMode="auto">
            <a:xfrm>
              <a:off x="5108377" y="1492997"/>
              <a:ext cx="142600" cy="204601"/>
            </a:xfrm>
            <a:custGeom>
              <a:avLst/>
              <a:gdLst>
                <a:gd name="T0" fmla="*/ 3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3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7 w 80"/>
                <a:gd name="T15" fmla="*/ 14 h 114"/>
                <a:gd name="T16" fmla="*/ 56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4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3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3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32" y="6"/>
                    <a:pt x="41" y="0"/>
                    <a:pt x="56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4" y="28"/>
                  </a:cubicBezTo>
                  <a:cubicBezTo>
                    <a:pt x="59" y="25"/>
                    <a:pt x="53" y="23"/>
                    <a:pt x="47" y="23"/>
                  </a:cubicBezTo>
                  <a:cubicBezTo>
                    <a:pt x="33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3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80" name="Freeform 68"/>
            <p:cNvSpPr>
              <a:spLocks noEditPoints="1"/>
            </p:cNvSpPr>
            <p:nvPr userDrawn="1"/>
          </p:nvSpPr>
          <p:spPr bwMode="auto">
            <a:xfrm>
              <a:off x="5331578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81" name="Freeform 69"/>
            <p:cNvSpPr>
              <a:spLocks/>
            </p:cNvSpPr>
            <p:nvPr userDrawn="1"/>
          </p:nvSpPr>
          <p:spPr bwMode="auto">
            <a:xfrm>
              <a:off x="5546512" y="1492997"/>
              <a:ext cx="167400" cy="204601"/>
            </a:xfrm>
            <a:custGeom>
              <a:avLst/>
              <a:gdLst>
                <a:gd name="T0" fmla="*/ 71 w 94"/>
                <a:gd name="T1" fmla="*/ 114 h 114"/>
                <a:gd name="T2" fmla="*/ 68 w 94"/>
                <a:gd name="T3" fmla="*/ 112 h 114"/>
                <a:gd name="T4" fmla="*/ 68 w 94"/>
                <a:gd name="T5" fmla="*/ 47 h 114"/>
                <a:gd name="T6" fmla="*/ 47 w 94"/>
                <a:gd name="T7" fmla="*/ 23 h 114"/>
                <a:gd name="T8" fmla="*/ 26 w 94"/>
                <a:gd name="T9" fmla="*/ 47 h 114"/>
                <a:gd name="T10" fmla="*/ 26 w 94"/>
                <a:gd name="T11" fmla="*/ 112 h 114"/>
                <a:gd name="T12" fmla="*/ 24 w 94"/>
                <a:gd name="T13" fmla="*/ 114 h 114"/>
                <a:gd name="T14" fmla="*/ 2 w 94"/>
                <a:gd name="T15" fmla="*/ 114 h 114"/>
                <a:gd name="T16" fmla="*/ 0 w 94"/>
                <a:gd name="T17" fmla="*/ 112 h 114"/>
                <a:gd name="T18" fmla="*/ 0 w 94"/>
                <a:gd name="T19" fmla="*/ 5 h 114"/>
                <a:gd name="T20" fmla="*/ 2 w 94"/>
                <a:gd name="T21" fmla="*/ 2 h 114"/>
                <a:gd name="T22" fmla="*/ 24 w 94"/>
                <a:gd name="T23" fmla="*/ 2 h 114"/>
                <a:gd name="T24" fmla="*/ 26 w 94"/>
                <a:gd name="T25" fmla="*/ 5 h 114"/>
                <a:gd name="T26" fmla="*/ 26 w 94"/>
                <a:gd name="T27" fmla="*/ 13 h 114"/>
                <a:gd name="T28" fmla="*/ 26 w 94"/>
                <a:gd name="T29" fmla="*/ 13 h 114"/>
                <a:gd name="T30" fmla="*/ 56 w 94"/>
                <a:gd name="T31" fmla="*/ 0 h 114"/>
                <a:gd name="T32" fmla="*/ 94 w 94"/>
                <a:gd name="T33" fmla="*/ 41 h 114"/>
                <a:gd name="T34" fmla="*/ 94 w 94"/>
                <a:gd name="T35" fmla="*/ 112 h 114"/>
                <a:gd name="T36" fmla="*/ 92 w 94"/>
                <a:gd name="T37" fmla="*/ 114 h 114"/>
                <a:gd name="T38" fmla="*/ 71 w 94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4" h="114">
                  <a:moveTo>
                    <a:pt x="71" y="114"/>
                  </a:moveTo>
                  <a:cubicBezTo>
                    <a:pt x="69" y="114"/>
                    <a:pt x="68" y="113"/>
                    <a:pt x="68" y="112"/>
                  </a:cubicBezTo>
                  <a:cubicBezTo>
                    <a:pt x="68" y="47"/>
                    <a:pt x="68" y="47"/>
                    <a:pt x="68" y="47"/>
                  </a:cubicBezTo>
                  <a:cubicBezTo>
                    <a:pt x="68" y="33"/>
                    <a:pt x="61" y="23"/>
                    <a:pt x="47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79" y="0"/>
                    <a:pt x="94" y="17"/>
                    <a:pt x="94" y="41"/>
                  </a:cubicBezTo>
                  <a:cubicBezTo>
                    <a:pt x="94" y="112"/>
                    <a:pt x="94" y="112"/>
                    <a:pt x="94" y="112"/>
                  </a:cubicBezTo>
                  <a:cubicBezTo>
                    <a:pt x="94" y="113"/>
                    <a:pt x="93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82" name="Freeform 70"/>
            <p:cNvSpPr>
              <a:spLocks noEditPoints="1"/>
            </p:cNvSpPr>
            <p:nvPr userDrawn="1"/>
          </p:nvSpPr>
          <p:spPr bwMode="auto">
            <a:xfrm>
              <a:off x="5753179" y="1414463"/>
              <a:ext cx="175667" cy="287267"/>
            </a:xfrm>
            <a:custGeom>
              <a:avLst/>
              <a:gdLst>
                <a:gd name="T0" fmla="*/ 75 w 99"/>
                <a:gd name="T1" fmla="*/ 158 h 161"/>
                <a:gd name="T2" fmla="*/ 73 w 99"/>
                <a:gd name="T3" fmla="*/ 156 h 161"/>
                <a:gd name="T4" fmla="*/ 73 w 99"/>
                <a:gd name="T5" fmla="*/ 147 h 161"/>
                <a:gd name="T6" fmla="*/ 73 w 99"/>
                <a:gd name="T7" fmla="*/ 147 h 161"/>
                <a:gd name="T8" fmla="*/ 43 w 99"/>
                <a:gd name="T9" fmla="*/ 161 h 161"/>
                <a:gd name="T10" fmla="*/ 4 w 99"/>
                <a:gd name="T11" fmla="*/ 134 h 161"/>
                <a:gd name="T12" fmla="*/ 0 w 99"/>
                <a:gd name="T13" fmla="*/ 102 h 161"/>
                <a:gd name="T14" fmla="*/ 4 w 99"/>
                <a:gd name="T15" fmla="*/ 71 h 161"/>
                <a:gd name="T16" fmla="*/ 43 w 99"/>
                <a:gd name="T17" fmla="*/ 44 h 161"/>
                <a:gd name="T18" fmla="*/ 73 w 99"/>
                <a:gd name="T19" fmla="*/ 57 h 161"/>
                <a:gd name="T20" fmla="*/ 73 w 99"/>
                <a:gd name="T21" fmla="*/ 57 h 161"/>
                <a:gd name="T22" fmla="*/ 73 w 99"/>
                <a:gd name="T23" fmla="*/ 3 h 161"/>
                <a:gd name="T24" fmla="*/ 75 w 99"/>
                <a:gd name="T25" fmla="*/ 0 h 161"/>
                <a:gd name="T26" fmla="*/ 97 w 99"/>
                <a:gd name="T27" fmla="*/ 0 h 161"/>
                <a:gd name="T28" fmla="*/ 99 w 99"/>
                <a:gd name="T29" fmla="*/ 3 h 161"/>
                <a:gd name="T30" fmla="*/ 99 w 99"/>
                <a:gd name="T31" fmla="*/ 156 h 161"/>
                <a:gd name="T32" fmla="*/ 97 w 99"/>
                <a:gd name="T33" fmla="*/ 158 h 161"/>
                <a:gd name="T34" fmla="*/ 75 w 99"/>
                <a:gd name="T35" fmla="*/ 158 h 161"/>
                <a:gd name="T36" fmla="*/ 71 w 99"/>
                <a:gd name="T37" fmla="*/ 123 h 161"/>
                <a:gd name="T38" fmla="*/ 73 w 99"/>
                <a:gd name="T39" fmla="*/ 102 h 161"/>
                <a:gd name="T40" fmla="*/ 71 w 99"/>
                <a:gd name="T41" fmla="*/ 81 h 161"/>
                <a:gd name="T42" fmla="*/ 50 w 99"/>
                <a:gd name="T43" fmla="*/ 67 h 161"/>
                <a:gd name="T44" fmla="*/ 29 w 99"/>
                <a:gd name="T45" fmla="*/ 81 h 161"/>
                <a:gd name="T46" fmla="*/ 27 w 99"/>
                <a:gd name="T47" fmla="*/ 102 h 161"/>
                <a:gd name="T48" fmla="*/ 29 w 99"/>
                <a:gd name="T49" fmla="*/ 123 h 161"/>
                <a:gd name="T50" fmla="*/ 50 w 99"/>
                <a:gd name="T51" fmla="*/ 137 h 161"/>
                <a:gd name="T52" fmla="*/ 71 w 99"/>
                <a:gd name="T53" fmla="*/ 12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9" h="161">
                  <a:moveTo>
                    <a:pt x="75" y="158"/>
                  </a:moveTo>
                  <a:cubicBezTo>
                    <a:pt x="74" y="158"/>
                    <a:pt x="73" y="157"/>
                    <a:pt x="73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67" y="155"/>
                    <a:pt x="58" y="161"/>
                    <a:pt x="43" y="161"/>
                  </a:cubicBezTo>
                  <a:cubicBezTo>
                    <a:pt x="24" y="161"/>
                    <a:pt x="10" y="151"/>
                    <a:pt x="4" y="134"/>
                  </a:cubicBezTo>
                  <a:cubicBezTo>
                    <a:pt x="2" y="125"/>
                    <a:pt x="0" y="117"/>
                    <a:pt x="0" y="102"/>
                  </a:cubicBezTo>
                  <a:cubicBezTo>
                    <a:pt x="0" y="87"/>
                    <a:pt x="2" y="79"/>
                    <a:pt x="4" y="71"/>
                  </a:cubicBezTo>
                  <a:cubicBezTo>
                    <a:pt x="10" y="53"/>
                    <a:pt x="24" y="44"/>
                    <a:pt x="43" y="44"/>
                  </a:cubicBezTo>
                  <a:cubicBezTo>
                    <a:pt x="58" y="44"/>
                    <a:pt x="67" y="49"/>
                    <a:pt x="73" y="57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3" y="3"/>
                    <a:pt x="73" y="3"/>
                    <a:pt x="73" y="3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8" y="0"/>
                    <a:pt x="99" y="1"/>
                    <a:pt x="99" y="3"/>
                  </a:cubicBezTo>
                  <a:cubicBezTo>
                    <a:pt x="99" y="156"/>
                    <a:pt x="99" y="156"/>
                    <a:pt x="99" y="156"/>
                  </a:cubicBezTo>
                  <a:cubicBezTo>
                    <a:pt x="99" y="157"/>
                    <a:pt x="98" y="158"/>
                    <a:pt x="97" y="158"/>
                  </a:cubicBezTo>
                  <a:lnTo>
                    <a:pt x="75" y="158"/>
                  </a:lnTo>
                  <a:close/>
                  <a:moveTo>
                    <a:pt x="71" y="123"/>
                  </a:moveTo>
                  <a:cubicBezTo>
                    <a:pt x="72" y="118"/>
                    <a:pt x="73" y="112"/>
                    <a:pt x="73" y="102"/>
                  </a:cubicBezTo>
                  <a:cubicBezTo>
                    <a:pt x="73" y="92"/>
                    <a:pt x="72" y="86"/>
                    <a:pt x="71" y="81"/>
                  </a:cubicBezTo>
                  <a:cubicBezTo>
                    <a:pt x="68" y="72"/>
                    <a:pt x="60" y="67"/>
                    <a:pt x="50" y="67"/>
                  </a:cubicBezTo>
                  <a:cubicBezTo>
                    <a:pt x="39" y="67"/>
                    <a:pt x="32" y="72"/>
                    <a:pt x="29" y="81"/>
                  </a:cubicBezTo>
                  <a:cubicBezTo>
                    <a:pt x="28" y="86"/>
                    <a:pt x="27" y="92"/>
                    <a:pt x="27" y="102"/>
                  </a:cubicBezTo>
                  <a:cubicBezTo>
                    <a:pt x="27" y="112"/>
                    <a:pt x="28" y="118"/>
                    <a:pt x="29" y="123"/>
                  </a:cubicBezTo>
                  <a:cubicBezTo>
                    <a:pt x="32" y="132"/>
                    <a:pt x="39" y="137"/>
                    <a:pt x="50" y="137"/>
                  </a:cubicBezTo>
                  <a:cubicBezTo>
                    <a:pt x="60" y="137"/>
                    <a:pt x="68" y="132"/>
                    <a:pt x="71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83" name="Freeform 71"/>
            <p:cNvSpPr>
              <a:spLocks/>
            </p:cNvSpPr>
            <p:nvPr userDrawn="1"/>
          </p:nvSpPr>
          <p:spPr bwMode="auto">
            <a:xfrm>
              <a:off x="6023913" y="1414463"/>
              <a:ext cx="328601" cy="283134"/>
            </a:xfrm>
            <a:custGeom>
              <a:avLst/>
              <a:gdLst>
                <a:gd name="T0" fmla="*/ 125 w 184"/>
                <a:gd name="T1" fmla="*/ 158 h 158"/>
                <a:gd name="T2" fmla="*/ 122 w 184"/>
                <a:gd name="T3" fmla="*/ 156 h 158"/>
                <a:gd name="T4" fmla="*/ 92 w 184"/>
                <a:gd name="T5" fmla="*/ 48 h 158"/>
                <a:gd name="T6" fmla="*/ 92 w 184"/>
                <a:gd name="T7" fmla="*/ 48 h 158"/>
                <a:gd name="T8" fmla="*/ 61 w 184"/>
                <a:gd name="T9" fmla="*/ 156 h 158"/>
                <a:gd name="T10" fmla="*/ 59 w 184"/>
                <a:gd name="T11" fmla="*/ 158 h 158"/>
                <a:gd name="T12" fmla="*/ 41 w 184"/>
                <a:gd name="T13" fmla="*/ 158 h 158"/>
                <a:gd name="T14" fmla="*/ 39 w 184"/>
                <a:gd name="T15" fmla="*/ 156 h 158"/>
                <a:gd name="T16" fmla="*/ 0 w 184"/>
                <a:gd name="T17" fmla="*/ 3 h 158"/>
                <a:gd name="T18" fmla="*/ 2 w 184"/>
                <a:gd name="T19" fmla="*/ 0 h 158"/>
                <a:gd name="T20" fmla="*/ 23 w 184"/>
                <a:gd name="T21" fmla="*/ 0 h 158"/>
                <a:gd name="T22" fmla="*/ 26 w 184"/>
                <a:gd name="T23" fmla="*/ 3 h 158"/>
                <a:gd name="T24" fmla="*/ 51 w 184"/>
                <a:gd name="T25" fmla="*/ 109 h 158"/>
                <a:gd name="T26" fmla="*/ 52 w 184"/>
                <a:gd name="T27" fmla="*/ 109 h 158"/>
                <a:gd name="T28" fmla="*/ 81 w 184"/>
                <a:gd name="T29" fmla="*/ 3 h 158"/>
                <a:gd name="T30" fmla="*/ 84 w 184"/>
                <a:gd name="T31" fmla="*/ 0 h 158"/>
                <a:gd name="T32" fmla="*/ 100 w 184"/>
                <a:gd name="T33" fmla="*/ 0 h 158"/>
                <a:gd name="T34" fmla="*/ 103 w 184"/>
                <a:gd name="T35" fmla="*/ 3 h 158"/>
                <a:gd name="T36" fmla="*/ 133 w 184"/>
                <a:gd name="T37" fmla="*/ 109 h 158"/>
                <a:gd name="T38" fmla="*/ 133 w 184"/>
                <a:gd name="T39" fmla="*/ 109 h 158"/>
                <a:gd name="T40" fmla="*/ 158 w 184"/>
                <a:gd name="T41" fmla="*/ 3 h 158"/>
                <a:gd name="T42" fmla="*/ 161 w 184"/>
                <a:gd name="T43" fmla="*/ 0 h 158"/>
                <a:gd name="T44" fmla="*/ 182 w 184"/>
                <a:gd name="T45" fmla="*/ 0 h 158"/>
                <a:gd name="T46" fmla="*/ 184 w 184"/>
                <a:gd name="T47" fmla="*/ 3 h 158"/>
                <a:gd name="T48" fmla="*/ 146 w 184"/>
                <a:gd name="T49" fmla="*/ 156 h 158"/>
                <a:gd name="T50" fmla="*/ 143 w 184"/>
                <a:gd name="T51" fmla="*/ 158 h 158"/>
                <a:gd name="T52" fmla="*/ 125 w 184"/>
                <a:gd name="T53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4" h="158">
                  <a:moveTo>
                    <a:pt x="125" y="158"/>
                  </a:moveTo>
                  <a:cubicBezTo>
                    <a:pt x="124" y="158"/>
                    <a:pt x="123" y="157"/>
                    <a:pt x="122" y="156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61" y="156"/>
                    <a:pt x="61" y="156"/>
                    <a:pt x="61" y="156"/>
                  </a:cubicBezTo>
                  <a:cubicBezTo>
                    <a:pt x="61" y="157"/>
                    <a:pt x="60" y="158"/>
                    <a:pt x="59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0" y="158"/>
                    <a:pt x="39" y="157"/>
                    <a:pt x="39" y="15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51" y="109"/>
                    <a:pt x="51" y="109"/>
                    <a:pt x="51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2" y="1"/>
                    <a:pt x="83" y="0"/>
                    <a:pt x="84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2" y="0"/>
                    <a:pt x="102" y="1"/>
                    <a:pt x="103" y="3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58" y="3"/>
                    <a:pt x="158" y="3"/>
                    <a:pt x="158" y="3"/>
                  </a:cubicBezTo>
                  <a:cubicBezTo>
                    <a:pt x="158" y="1"/>
                    <a:pt x="159" y="0"/>
                    <a:pt x="161" y="0"/>
                  </a:cubicBezTo>
                  <a:cubicBezTo>
                    <a:pt x="182" y="0"/>
                    <a:pt x="182" y="0"/>
                    <a:pt x="182" y="0"/>
                  </a:cubicBezTo>
                  <a:cubicBezTo>
                    <a:pt x="184" y="0"/>
                    <a:pt x="184" y="1"/>
                    <a:pt x="184" y="3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5" y="157"/>
                    <a:pt x="144" y="158"/>
                    <a:pt x="143" y="158"/>
                  </a:cubicBezTo>
                  <a:lnTo>
                    <a:pt x="125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84" name="Freeform 72"/>
            <p:cNvSpPr>
              <a:spLocks noEditPoints="1"/>
            </p:cNvSpPr>
            <p:nvPr userDrawn="1"/>
          </p:nvSpPr>
          <p:spPr bwMode="auto">
            <a:xfrm>
              <a:off x="6360781" y="1492997"/>
              <a:ext cx="175667" cy="208734"/>
            </a:xfrm>
            <a:custGeom>
              <a:avLst/>
              <a:gdLst>
                <a:gd name="T0" fmla="*/ 4 w 99"/>
                <a:gd name="T1" fmla="*/ 85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64 h 117"/>
                <a:gd name="T12" fmla="*/ 96 w 99"/>
                <a:gd name="T13" fmla="*/ 66 h 117"/>
                <a:gd name="T14" fmla="*/ 27 w 99"/>
                <a:gd name="T15" fmla="*/ 66 h 117"/>
                <a:gd name="T16" fmla="*/ 26 w 99"/>
                <a:gd name="T17" fmla="*/ 68 h 117"/>
                <a:gd name="T18" fmla="*/ 27 w 99"/>
                <a:gd name="T19" fmla="*/ 76 h 117"/>
                <a:gd name="T20" fmla="*/ 52 w 99"/>
                <a:gd name="T21" fmla="*/ 93 h 117"/>
                <a:gd name="T22" fmla="*/ 79 w 99"/>
                <a:gd name="T23" fmla="*/ 83 h 117"/>
                <a:gd name="T24" fmla="*/ 82 w 99"/>
                <a:gd name="T25" fmla="*/ 82 h 117"/>
                <a:gd name="T26" fmla="*/ 96 w 99"/>
                <a:gd name="T27" fmla="*/ 94 h 117"/>
                <a:gd name="T28" fmla="*/ 96 w 99"/>
                <a:gd name="T29" fmla="*/ 98 h 117"/>
                <a:gd name="T30" fmla="*/ 50 w 99"/>
                <a:gd name="T31" fmla="*/ 117 h 117"/>
                <a:gd name="T32" fmla="*/ 4 w 99"/>
                <a:gd name="T33" fmla="*/ 85 h 117"/>
                <a:gd name="T34" fmla="*/ 71 w 99"/>
                <a:gd name="T35" fmla="*/ 36 h 117"/>
                <a:gd name="T36" fmla="*/ 49 w 99"/>
                <a:gd name="T37" fmla="*/ 22 h 117"/>
                <a:gd name="T38" fmla="*/ 27 w 99"/>
                <a:gd name="T39" fmla="*/ 36 h 117"/>
                <a:gd name="T40" fmla="*/ 26 w 99"/>
                <a:gd name="T41" fmla="*/ 46 h 117"/>
                <a:gd name="T42" fmla="*/ 27 w 99"/>
                <a:gd name="T43" fmla="*/ 47 h 117"/>
                <a:gd name="T44" fmla="*/ 71 w 99"/>
                <a:gd name="T45" fmla="*/ 47 h 117"/>
                <a:gd name="T46" fmla="*/ 72 w 99"/>
                <a:gd name="T47" fmla="*/ 46 h 117"/>
                <a:gd name="T48" fmla="*/ 71 w 99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9" y="46"/>
                    <a:pt x="99" y="64"/>
                  </a:cubicBezTo>
                  <a:cubicBezTo>
                    <a:pt x="99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7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7" y="109"/>
                    <a:pt x="71" y="117"/>
                    <a:pt x="50" y="117"/>
                  </a:cubicBezTo>
                  <a:cubicBezTo>
                    <a:pt x="27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85" name="Freeform 73"/>
            <p:cNvSpPr>
              <a:spLocks/>
            </p:cNvSpPr>
            <p:nvPr userDrawn="1"/>
          </p:nvSpPr>
          <p:spPr bwMode="auto">
            <a:xfrm>
              <a:off x="6573648" y="1414463"/>
              <a:ext cx="76467" cy="285201"/>
            </a:xfrm>
            <a:custGeom>
              <a:avLst/>
              <a:gdLst>
                <a:gd name="T0" fmla="*/ 31 w 43"/>
                <a:gd name="T1" fmla="*/ 159 h 159"/>
                <a:gd name="T2" fmla="*/ 0 w 43"/>
                <a:gd name="T3" fmla="*/ 127 h 159"/>
                <a:gd name="T4" fmla="*/ 0 w 43"/>
                <a:gd name="T5" fmla="*/ 3 h 159"/>
                <a:gd name="T6" fmla="*/ 3 w 43"/>
                <a:gd name="T7" fmla="*/ 0 h 159"/>
                <a:gd name="T8" fmla="*/ 24 w 43"/>
                <a:gd name="T9" fmla="*/ 0 h 159"/>
                <a:gd name="T10" fmla="*/ 26 w 43"/>
                <a:gd name="T11" fmla="*/ 3 h 159"/>
                <a:gd name="T12" fmla="*/ 26 w 43"/>
                <a:gd name="T13" fmla="*/ 126 h 159"/>
                <a:gd name="T14" fmla="*/ 36 w 43"/>
                <a:gd name="T15" fmla="*/ 136 h 159"/>
                <a:gd name="T16" fmla="*/ 41 w 43"/>
                <a:gd name="T17" fmla="*/ 136 h 159"/>
                <a:gd name="T18" fmla="*/ 43 w 43"/>
                <a:gd name="T19" fmla="*/ 139 h 159"/>
                <a:gd name="T20" fmla="*/ 43 w 43"/>
                <a:gd name="T21" fmla="*/ 157 h 159"/>
                <a:gd name="T22" fmla="*/ 41 w 43"/>
                <a:gd name="T23" fmla="*/ 159 h 159"/>
                <a:gd name="T24" fmla="*/ 31 w 43"/>
                <a:gd name="T25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59">
                  <a:moveTo>
                    <a:pt x="31" y="159"/>
                  </a:moveTo>
                  <a:cubicBezTo>
                    <a:pt x="9" y="159"/>
                    <a:pt x="0" y="149"/>
                    <a:pt x="0" y="12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3"/>
                  </a:cubicBezTo>
                  <a:cubicBezTo>
                    <a:pt x="26" y="126"/>
                    <a:pt x="26" y="126"/>
                    <a:pt x="26" y="126"/>
                  </a:cubicBezTo>
                  <a:cubicBezTo>
                    <a:pt x="26" y="134"/>
                    <a:pt x="29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2" y="136"/>
                    <a:pt x="43" y="137"/>
                    <a:pt x="43" y="139"/>
                  </a:cubicBezTo>
                  <a:cubicBezTo>
                    <a:pt x="43" y="157"/>
                    <a:pt x="43" y="157"/>
                    <a:pt x="43" y="157"/>
                  </a:cubicBezTo>
                  <a:cubicBezTo>
                    <a:pt x="43" y="158"/>
                    <a:pt x="42" y="159"/>
                    <a:pt x="41" y="159"/>
                  </a:cubicBezTo>
                  <a:lnTo>
                    <a:pt x="31" y="1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86" name="Freeform 74"/>
            <p:cNvSpPr>
              <a:spLocks/>
            </p:cNvSpPr>
            <p:nvPr userDrawn="1"/>
          </p:nvSpPr>
          <p:spPr bwMode="auto">
            <a:xfrm>
              <a:off x="6668715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4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87" name="Freeform 75"/>
            <p:cNvSpPr>
              <a:spLocks noEditPoints="1"/>
            </p:cNvSpPr>
            <p:nvPr userDrawn="1"/>
          </p:nvSpPr>
          <p:spPr bwMode="auto">
            <a:xfrm>
              <a:off x="6798916" y="1492997"/>
              <a:ext cx="165334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88" name="Freeform 76"/>
            <p:cNvSpPr>
              <a:spLocks/>
            </p:cNvSpPr>
            <p:nvPr userDrawn="1"/>
          </p:nvSpPr>
          <p:spPr bwMode="auto">
            <a:xfrm>
              <a:off x="7011783" y="1492997"/>
              <a:ext cx="142600" cy="204601"/>
            </a:xfrm>
            <a:custGeom>
              <a:avLst/>
              <a:gdLst>
                <a:gd name="T0" fmla="*/ 2 w 80"/>
                <a:gd name="T1" fmla="*/ 114 h 114"/>
                <a:gd name="T2" fmla="*/ 0 w 80"/>
                <a:gd name="T3" fmla="*/ 112 h 114"/>
                <a:gd name="T4" fmla="*/ 0 w 80"/>
                <a:gd name="T5" fmla="*/ 5 h 114"/>
                <a:gd name="T6" fmla="*/ 2 w 80"/>
                <a:gd name="T7" fmla="*/ 2 h 114"/>
                <a:gd name="T8" fmla="*/ 24 w 80"/>
                <a:gd name="T9" fmla="*/ 2 h 114"/>
                <a:gd name="T10" fmla="*/ 26 w 80"/>
                <a:gd name="T11" fmla="*/ 5 h 114"/>
                <a:gd name="T12" fmla="*/ 26 w 80"/>
                <a:gd name="T13" fmla="*/ 14 h 114"/>
                <a:gd name="T14" fmla="*/ 26 w 80"/>
                <a:gd name="T15" fmla="*/ 14 h 114"/>
                <a:gd name="T16" fmla="*/ 55 w 80"/>
                <a:gd name="T17" fmla="*/ 0 h 114"/>
                <a:gd name="T18" fmla="*/ 79 w 80"/>
                <a:gd name="T19" fmla="*/ 9 h 114"/>
                <a:gd name="T20" fmla="*/ 79 w 80"/>
                <a:gd name="T21" fmla="*/ 12 h 114"/>
                <a:gd name="T22" fmla="*/ 67 w 80"/>
                <a:gd name="T23" fmla="*/ 28 h 114"/>
                <a:gd name="T24" fmla="*/ 63 w 80"/>
                <a:gd name="T25" fmla="*/ 28 h 114"/>
                <a:gd name="T26" fmla="*/ 47 w 80"/>
                <a:gd name="T27" fmla="*/ 23 h 114"/>
                <a:gd name="T28" fmla="*/ 26 w 80"/>
                <a:gd name="T29" fmla="*/ 51 h 114"/>
                <a:gd name="T30" fmla="*/ 26 w 80"/>
                <a:gd name="T31" fmla="*/ 112 h 114"/>
                <a:gd name="T32" fmla="*/ 24 w 80"/>
                <a:gd name="T33" fmla="*/ 114 h 114"/>
                <a:gd name="T34" fmla="*/ 2 w 80"/>
                <a:gd name="T35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" h="114">
                  <a:moveTo>
                    <a:pt x="2" y="114"/>
                  </a:move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6"/>
                    <a:pt x="41" y="0"/>
                    <a:pt x="55" y="0"/>
                  </a:cubicBezTo>
                  <a:cubicBezTo>
                    <a:pt x="64" y="0"/>
                    <a:pt x="73" y="3"/>
                    <a:pt x="79" y="9"/>
                  </a:cubicBezTo>
                  <a:cubicBezTo>
                    <a:pt x="80" y="10"/>
                    <a:pt x="80" y="11"/>
                    <a:pt x="79" y="12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9"/>
                    <a:pt x="65" y="29"/>
                    <a:pt x="63" y="28"/>
                  </a:cubicBezTo>
                  <a:cubicBezTo>
                    <a:pt x="58" y="25"/>
                    <a:pt x="53" y="23"/>
                    <a:pt x="47" y="23"/>
                  </a:cubicBezTo>
                  <a:cubicBezTo>
                    <a:pt x="32" y="23"/>
                    <a:pt x="26" y="33"/>
                    <a:pt x="26" y="51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lnTo>
                    <a:pt x="2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89" name="Freeform 77"/>
            <p:cNvSpPr>
              <a:spLocks noEditPoints="1"/>
            </p:cNvSpPr>
            <p:nvPr userDrawn="1"/>
          </p:nvSpPr>
          <p:spPr bwMode="auto">
            <a:xfrm>
              <a:off x="7166783" y="1492997"/>
              <a:ext cx="175667" cy="208734"/>
            </a:xfrm>
            <a:custGeom>
              <a:avLst/>
              <a:gdLst>
                <a:gd name="T0" fmla="*/ 4 w 98"/>
                <a:gd name="T1" fmla="*/ 85 h 117"/>
                <a:gd name="T2" fmla="*/ 0 w 98"/>
                <a:gd name="T3" fmla="*/ 58 h 117"/>
                <a:gd name="T4" fmla="*/ 3 w 98"/>
                <a:gd name="T5" fmla="*/ 31 h 117"/>
                <a:gd name="T6" fmla="*/ 49 w 98"/>
                <a:gd name="T7" fmla="*/ 0 h 117"/>
                <a:gd name="T8" fmla="*/ 95 w 98"/>
                <a:gd name="T9" fmla="*/ 31 h 117"/>
                <a:gd name="T10" fmla="*/ 98 w 98"/>
                <a:gd name="T11" fmla="*/ 64 h 117"/>
                <a:gd name="T12" fmla="*/ 96 w 98"/>
                <a:gd name="T13" fmla="*/ 66 h 117"/>
                <a:gd name="T14" fmla="*/ 27 w 98"/>
                <a:gd name="T15" fmla="*/ 66 h 117"/>
                <a:gd name="T16" fmla="*/ 26 w 98"/>
                <a:gd name="T17" fmla="*/ 68 h 117"/>
                <a:gd name="T18" fmla="*/ 27 w 98"/>
                <a:gd name="T19" fmla="*/ 76 h 117"/>
                <a:gd name="T20" fmla="*/ 52 w 98"/>
                <a:gd name="T21" fmla="*/ 93 h 117"/>
                <a:gd name="T22" fmla="*/ 79 w 98"/>
                <a:gd name="T23" fmla="*/ 83 h 117"/>
                <a:gd name="T24" fmla="*/ 82 w 98"/>
                <a:gd name="T25" fmla="*/ 82 h 117"/>
                <a:gd name="T26" fmla="*/ 96 w 98"/>
                <a:gd name="T27" fmla="*/ 94 h 117"/>
                <a:gd name="T28" fmla="*/ 96 w 98"/>
                <a:gd name="T29" fmla="*/ 98 h 117"/>
                <a:gd name="T30" fmla="*/ 50 w 98"/>
                <a:gd name="T31" fmla="*/ 117 h 117"/>
                <a:gd name="T32" fmla="*/ 4 w 98"/>
                <a:gd name="T33" fmla="*/ 85 h 117"/>
                <a:gd name="T34" fmla="*/ 71 w 98"/>
                <a:gd name="T35" fmla="*/ 36 h 117"/>
                <a:gd name="T36" fmla="*/ 49 w 98"/>
                <a:gd name="T37" fmla="*/ 22 h 117"/>
                <a:gd name="T38" fmla="*/ 27 w 98"/>
                <a:gd name="T39" fmla="*/ 36 h 117"/>
                <a:gd name="T40" fmla="*/ 26 w 98"/>
                <a:gd name="T41" fmla="*/ 46 h 117"/>
                <a:gd name="T42" fmla="*/ 27 w 98"/>
                <a:gd name="T43" fmla="*/ 47 h 117"/>
                <a:gd name="T44" fmla="*/ 71 w 98"/>
                <a:gd name="T45" fmla="*/ 47 h 117"/>
                <a:gd name="T46" fmla="*/ 72 w 98"/>
                <a:gd name="T47" fmla="*/ 46 h 117"/>
                <a:gd name="T48" fmla="*/ 71 w 98"/>
                <a:gd name="T49" fmla="*/ 3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117">
                  <a:moveTo>
                    <a:pt x="4" y="85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7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2"/>
                    <a:pt x="95" y="31"/>
                  </a:cubicBezTo>
                  <a:cubicBezTo>
                    <a:pt x="97" y="38"/>
                    <a:pt x="98" y="46"/>
                    <a:pt x="98" y="64"/>
                  </a:cubicBezTo>
                  <a:cubicBezTo>
                    <a:pt x="98" y="66"/>
                    <a:pt x="98" y="66"/>
                    <a:pt x="9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6"/>
                    <a:pt x="26" y="67"/>
                    <a:pt x="26" y="68"/>
                  </a:cubicBezTo>
                  <a:cubicBezTo>
                    <a:pt x="26" y="71"/>
                    <a:pt x="26" y="74"/>
                    <a:pt x="27" y="76"/>
                  </a:cubicBezTo>
                  <a:cubicBezTo>
                    <a:pt x="31" y="87"/>
                    <a:pt x="40" y="93"/>
                    <a:pt x="52" y="93"/>
                  </a:cubicBezTo>
                  <a:cubicBezTo>
                    <a:pt x="65" y="93"/>
                    <a:pt x="73" y="89"/>
                    <a:pt x="79" y="83"/>
                  </a:cubicBezTo>
                  <a:cubicBezTo>
                    <a:pt x="80" y="82"/>
                    <a:pt x="81" y="81"/>
                    <a:pt x="82" y="82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7" y="95"/>
                    <a:pt x="97" y="96"/>
                    <a:pt x="96" y="98"/>
                  </a:cubicBezTo>
                  <a:cubicBezTo>
                    <a:pt x="86" y="109"/>
                    <a:pt x="71" y="117"/>
                    <a:pt x="50" y="117"/>
                  </a:cubicBezTo>
                  <a:cubicBezTo>
                    <a:pt x="26" y="117"/>
                    <a:pt x="10" y="105"/>
                    <a:pt x="4" y="85"/>
                  </a:cubicBezTo>
                  <a:close/>
                  <a:moveTo>
                    <a:pt x="71" y="36"/>
                  </a:moveTo>
                  <a:cubicBezTo>
                    <a:pt x="68" y="27"/>
                    <a:pt x="60" y="22"/>
                    <a:pt x="49" y="22"/>
                  </a:cubicBezTo>
                  <a:cubicBezTo>
                    <a:pt x="39" y="22"/>
                    <a:pt x="30" y="27"/>
                    <a:pt x="27" y="36"/>
                  </a:cubicBezTo>
                  <a:cubicBezTo>
                    <a:pt x="26" y="39"/>
                    <a:pt x="26" y="42"/>
                    <a:pt x="26" y="46"/>
                  </a:cubicBezTo>
                  <a:cubicBezTo>
                    <a:pt x="26" y="47"/>
                    <a:pt x="26" y="47"/>
                    <a:pt x="27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2" y="47"/>
                    <a:pt x="72" y="47"/>
                    <a:pt x="72" y="46"/>
                  </a:cubicBezTo>
                  <a:cubicBezTo>
                    <a:pt x="72" y="42"/>
                    <a:pt x="72" y="39"/>
                    <a:pt x="7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90" name="Freeform 78"/>
            <p:cNvSpPr>
              <a:spLocks noEditPoints="1"/>
            </p:cNvSpPr>
            <p:nvPr userDrawn="1"/>
          </p:nvSpPr>
          <p:spPr bwMode="auto">
            <a:xfrm>
              <a:off x="7439584" y="1492997"/>
              <a:ext cx="177734" cy="208734"/>
            </a:xfrm>
            <a:custGeom>
              <a:avLst/>
              <a:gdLst>
                <a:gd name="T0" fmla="*/ 3 w 99"/>
                <a:gd name="T1" fmla="*/ 86 h 117"/>
                <a:gd name="T2" fmla="*/ 0 w 99"/>
                <a:gd name="T3" fmla="*/ 58 h 117"/>
                <a:gd name="T4" fmla="*/ 3 w 99"/>
                <a:gd name="T5" fmla="*/ 31 h 117"/>
                <a:gd name="T6" fmla="*/ 49 w 99"/>
                <a:gd name="T7" fmla="*/ 0 h 117"/>
                <a:gd name="T8" fmla="*/ 95 w 99"/>
                <a:gd name="T9" fmla="*/ 31 h 117"/>
                <a:gd name="T10" fmla="*/ 99 w 99"/>
                <a:gd name="T11" fmla="*/ 58 h 117"/>
                <a:gd name="T12" fmla="*/ 95 w 99"/>
                <a:gd name="T13" fmla="*/ 86 h 117"/>
                <a:gd name="T14" fmla="*/ 49 w 99"/>
                <a:gd name="T15" fmla="*/ 117 h 117"/>
                <a:gd name="T16" fmla="*/ 3 w 99"/>
                <a:gd name="T17" fmla="*/ 86 h 117"/>
                <a:gd name="T18" fmla="*/ 70 w 99"/>
                <a:gd name="T19" fmla="*/ 79 h 117"/>
                <a:gd name="T20" fmla="*/ 73 w 99"/>
                <a:gd name="T21" fmla="*/ 58 h 117"/>
                <a:gd name="T22" fmla="*/ 70 w 99"/>
                <a:gd name="T23" fmla="*/ 38 h 117"/>
                <a:gd name="T24" fmla="*/ 49 w 99"/>
                <a:gd name="T25" fmla="*/ 23 h 117"/>
                <a:gd name="T26" fmla="*/ 28 w 99"/>
                <a:gd name="T27" fmla="*/ 38 h 117"/>
                <a:gd name="T28" fmla="*/ 26 w 99"/>
                <a:gd name="T29" fmla="*/ 58 h 117"/>
                <a:gd name="T30" fmla="*/ 28 w 99"/>
                <a:gd name="T31" fmla="*/ 79 h 117"/>
                <a:gd name="T32" fmla="*/ 49 w 99"/>
                <a:gd name="T33" fmla="*/ 93 h 117"/>
                <a:gd name="T34" fmla="*/ 70 w 99"/>
                <a:gd name="T35" fmla="*/ 7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9" h="117">
                  <a:moveTo>
                    <a:pt x="3" y="86"/>
                  </a:moveTo>
                  <a:cubicBezTo>
                    <a:pt x="1" y="78"/>
                    <a:pt x="0" y="70"/>
                    <a:pt x="0" y="58"/>
                  </a:cubicBezTo>
                  <a:cubicBezTo>
                    <a:pt x="0" y="46"/>
                    <a:pt x="1" y="38"/>
                    <a:pt x="3" y="31"/>
                  </a:cubicBezTo>
                  <a:cubicBezTo>
                    <a:pt x="10" y="11"/>
                    <a:pt x="27" y="0"/>
                    <a:pt x="49" y="0"/>
                  </a:cubicBezTo>
                  <a:cubicBezTo>
                    <a:pt x="72" y="0"/>
                    <a:pt x="89" y="11"/>
                    <a:pt x="95" y="31"/>
                  </a:cubicBezTo>
                  <a:cubicBezTo>
                    <a:pt x="98" y="38"/>
                    <a:pt x="99" y="46"/>
                    <a:pt x="99" y="58"/>
                  </a:cubicBezTo>
                  <a:cubicBezTo>
                    <a:pt x="99" y="70"/>
                    <a:pt x="98" y="78"/>
                    <a:pt x="95" y="86"/>
                  </a:cubicBezTo>
                  <a:cubicBezTo>
                    <a:pt x="89" y="105"/>
                    <a:pt x="72" y="117"/>
                    <a:pt x="49" y="117"/>
                  </a:cubicBezTo>
                  <a:cubicBezTo>
                    <a:pt x="27" y="117"/>
                    <a:pt x="10" y="105"/>
                    <a:pt x="3" y="86"/>
                  </a:cubicBezTo>
                  <a:close/>
                  <a:moveTo>
                    <a:pt x="70" y="79"/>
                  </a:moveTo>
                  <a:cubicBezTo>
                    <a:pt x="72" y="73"/>
                    <a:pt x="73" y="68"/>
                    <a:pt x="73" y="58"/>
                  </a:cubicBezTo>
                  <a:cubicBezTo>
                    <a:pt x="73" y="49"/>
                    <a:pt x="72" y="44"/>
                    <a:pt x="70" y="38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9" y="23"/>
                    <a:pt x="32" y="28"/>
                    <a:pt x="28" y="38"/>
                  </a:cubicBezTo>
                  <a:cubicBezTo>
                    <a:pt x="27" y="44"/>
                    <a:pt x="26" y="49"/>
                    <a:pt x="26" y="58"/>
                  </a:cubicBezTo>
                  <a:cubicBezTo>
                    <a:pt x="26" y="68"/>
                    <a:pt x="27" y="73"/>
                    <a:pt x="28" y="79"/>
                  </a:cubicBezTo>
                  <a:cubicBezTo>
                    <a:pt x="32" y="88"/>
                    <a:pt x="39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91" name="Freeform 79"/>
            <p:cNvSpPr>
              <a:spLocks/>
            </p:cNvSpPr>
            <p:nvPr userDrawn="1"/>
          </p:nvSpPr>
          <p:spPr bwMode="auto">
            <a:xfrm>
              <a:off x="7642118" y="1414463"/>
              <a:ext cx="107467" cy="283134"/>
            </a:xfrm>
            <a:custGeom>
              <a:avLst/>
              <a:gdLst>
                <a:gd name="T0" fmla="*/ 13 w 60"/>
                <a:gd name="T1" fmla="*/ 158 h 158"/>
                <a:gd name="T2" fmla="*/ 11 w 60"/>
                <a:gd name="T3" fmla="*/ 156 h 158"/>
                <a:gd name="T4" fmla="*/ 11 w 60"/>
                <a:gd name="T5" fmla="*/ 68 h 158"/>
                <a:gd name="T6" fmla="*/ 9 w 60"/>
                <a:gd name="T7" fmla="*/ 66 h 158"/>
                <a:gd name="T8" fmla="*/ 2 w 60"/>
                <a:gd name="T9" fmla="*/ 66 h 158"/>
                <a:gd name="T10" fmla="*/ 0 w 60"/>
                <a:gd name="T11" fmla="*/ 64 h 158"/>
                <a:gd name="T12" fmla="*/ 0 w 60"/>
                <a:gd name="T13" fmla="*/ 49 h 158"/>
                <a:gd name="T14" fmla="*/ 2 w 60"/>
                <a:gd name="T15" fmla="*/ 46 h 158"/>
                <a:gd name="T16" fmla="*/ 9 w 60"/>
                <a:gd name="T17" fmla="*/ 46 h 158"/>
                <a:gd name="T18" fmla="*/ 11 w 60"/>
                <a:gd name="T19" fmla="*/ 45 h 158"/>
                <a:gd name="T20" fmla="*/ 11 w 60"/>
                <a:gd name="T21" fmla="*/ 38 h 158"/>
                <a:gd name="T22" fmla="*/ 48 w 60"/>
                <a:gd name="T23" fmla="*/ 0 h 158"/>
                <a:gd name="T24" fmla="*/ 58 w 60"/>
                <a:gd name="T25" fmla="*/ 0 h 158"/>
                <a:gd name="T26" fmla="*/ 60 w 60"/>
                <a:gd name="T27" fmla="*/ 3 h 158"/>
                <a:gd name="T28" fmla="*/ 60 w 60"/>
                <a:gd name="T29" fmla="*/ 21 h 158"/>
                <a:gd name="T30" fmla="*/ 58 w 60"/>
                <a:gd name="T31" fmla="*/ 24 h 158"/>
                <a:gd name="T32" fmla="*/ 51 w 60"/>
                <a:gd name="T33" fmla="*/ 24 h 158"/>
                <a:gd name="T34" fmla="*/ 37 w 60"/>
                <a:gd name="T35" fmla="*/ 37 h 158"/>
                <a:gd name="T36" fmla="*/ 37 w 60"/>
                <a:gd name="T37" fmla="*/ 45 h 158"/>
                <a:gd name="T38" fmla="*/ 38 w 60"/>
                <a:gd name="T39" fmla="*/ 46 h 158"/>
                <a:gd name="T40" fmla="*/ 58 w 60"/>
                <a:gd name="T41" fmla="*/ 46 h 158"/>
                <a:gd name="T42" fmla="*/ 60 w 60"/>
                <a:gd name="T43" fmla="*/ 49 h 158"/>
                <a:gd name="T44" fmla="*/ 60 w 60"/>
                <a:gd name="T45" fmla="*/ 64 h 158"/>
                <a:gd name="T46" fmla="*/ 58 w 60"/>
                <a:gd name="T47" fmla="*/ 66 h 158"/>
                <a:gd name="T48" fmla="*/ 38 w 60"/>
                <a:gd name="T49" fmla="*/ 66 h 158"/>
                <a:gd name="T50" fmla="*/ 37 w 60"/>
                <a:gd name="T51" fmla="*/ 68 h 158"/>
                <a:gd name="T52" fmla="*/ 37 w 60"/>
                <a:gd name="T53" fmla="*/ 156 h 158"/>
                <a:gd name="T54" fmla="*/ 34 w 60"/>
                <a:gd name="T55" fmla="*/ 158 h 158"/>
                <a:gd name="T56" fmla="*/ 13 w 60"/>
                <a:gd name="T57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" h="158">
                  <a:moveTo>
                    <a:pt x="13" y="158"/>
                  </a:moveTo>
                  <a:cubicBezTo>
                    <a:pt x="12" y="158"/>
                    <a:pt x="11" y="157"/>
                    <a:pt x="11" y="156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1" y="67"/>
                    <a:pt x="10" y="66"/>
                    <a:pt x="9" y="66"/>
                  </a:cubicBezTo>
                  <a:cubicBezTo>
                    <a:pt x="2" y="66"/>
                    <a:pt x="2" y="66"/>
                    <a:pt x="2" y="66"/>
                  </a:cubicBezTo>
                  <a:cubicBezTo>
                    <a:pt x="1" y="66"/>
                    <a:pt x="0" y="66"/>
                    <a:pt x="0" y="6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7"/>
                    <a:pt x="1" y="46"/>
                    <a:pt x="2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0" y="46"/>
                    <a:pt x="11" y="46"/>
                    <a:pt x="11" y="45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12"/>
                    <a:pt x="23" y="0"/>
                    <a:pt x="4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9" y="0"/>
                    <a:pt x="60" y="1"/>
                    <a:pt x="60" y="3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0" y="23"/>
                    <a:pt x="59" y="24"/>
                    <a:pt x="58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39" y="24"/>
                    <a:pt x="37" y="26"/>
                    <a:pt x="37" y="37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7" y="46"/>
                    <a:pt x="37" y="46"/>
                    <a:pt x="3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9" y="46"/>
                    <a:pt x="60" y="47"/>
                    <a:pt x="60" y="49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0" y="66"/>
                    <a:pt x="59" y="66"/>
                    <a:pt x="58" y="66"/>
                  </a:cubicBezTo>
                  <a:cubicBezTo>
                    <a:pt x="38" y="66"/>
                    <a:pt x="38" y="66"/>
                    <a:pt x="38" y="66"/>
                  </a:cubicBezTo>
                  <a:cubicBezTo>
                    <a:pt x="37" y="66"/>
                    <a:pt x="37" y="67"/>
                    <a:pt x="37" y="68"/>
                  </a:cubicBezTo>
                  <a:cubicBezTo>
                    <a:pt x="37" y="156"/>
                    <a:pt x="37" y="156"/>
                    <a:pt x="37" y="156"/>
                  </a:cubicBezTo>
                  <a:cubicBezTo>
                    <a:pt x="37" y="157"/>
                    <a:pt x="36" y="158"/>
                    <a:pt x="34" y="158"/>
                  </a:cubicBezTo>
                  <a:lnTo>
                    <a:pt x="13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92" name="Freeform 80"/>
            <p:cNvSpPr>
              <a:spLocks/>
            </p:cNvSpPr>
            <p:nvPr userDrawn="1"/>
          </p:nvSpPr>
          <p:spPr bwMode="auto">
            <a:xfrm>
              <a:off x="7826052" y="1414463"/>
              <a:ext cx="171534" cy="287267"/>
            </a:xfrm>
            <a:custGeom>
              <a:avLst/>
              <a:gdLst>
                <a:gd name="T0" fmla="*/ 1 w 96"/>
                <a:gd name="T1" fmla="*/ 138 h 161"/>
                <a:gd name="T2" fmla="*/ 18 w 96"/>
                <a:gd name="T3" fmla="*/ 126 h 161"/>
                <a:gd name="T4" fmla="*/ 21 w 96"/>
                <a:gd name="T5" fmla="*/ 126 h 161"/>
                <a:gd name="T6" fmla="*/ 42 w 96"/>
                <a:gd name="T7" fmla="*/ 136 h 161"/>
                <a:gd name="T8" fmla="*/ 68 w 96"/>
                <a:gd name="T9" fmla="*/ 105 h 161"/>
                <a:gd name="T10" fmla="*/ 68 w 96"/>
                <a:gd name="T11" fmla="*/ 3 h 161"/>
                <a:gd name="T12" fmla="*/ 71 w 96"/>
                <a:gd name="T13" fmla="*/ 0 h 161"/>
                <a:gd name="T14" fmla="*/ 93 w 96"/>
                <a:gd name="T15" fmla="*/ 0 h 161"/>
                <a:gd name="T16" fmla="*/ 96 w 96"/>
                <a:gd name="T17" fmla="*/ 3 h 161"/>
                <a:gd name="T18" fmla="*/ 96 w 96"/>
                <a:gd name="T19" fmla="*/ 105 h 161"/>
                <a:gd name="T20" fmla="*/ 41 w 96"/>
                <a:gd name="T21" fmla="*/ 161 h 161"/>
                <a:gd name="T22" fmla="*/ 0 w 96"/>
                <a:gd name="T23" fmla="*/ 142 h 161"/>
                <a:gd name="T24" fmla="*/ 1 w 96"/>
                <a:gd name="T25" fmla="*/ 1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" h="161">
                  <a:moveTo>
                    <a:pt x="1" y="138"/>
                  </a:moveTo>
                  <a:cubicBezTo>
                    <a:pt x="18" y="126"/>
                    <a:pt x="18" y="126"/>
                    <a:pt x="18" y="126"/>
                  </a:cubicBezTo>
                  <a:cubicBezTo>
                    <a:pt x="19" y="125"/>
                    <a:pt x="20" y="125"/>
                    <a:pt x="21" y="126"/>
                  </a:cubicBezTo>
                  <a:cubicBezTo>
                    <a:pt x="25" y="131"/>
                    <a:pt x="33" y="136"/>
                    <a:pt x="42" y="136"/>
                  </a:cubicBezTo>
                  <a:cubicBezTo>
                    <a:pt x="59" y="136"/>
                    <a:pt x="68" y="126"/>
                    <a:pt x="68" y="105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1"/>
                    <a:pt x="69" y="0"/>
                    <a:pt x="71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1"/>
                    <a:pt x="96" y="3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96" y="141"/>
                    <a:pt x="75" y="161"/>
                    <a:pt x="41" y="161"/>
                  </a:cubicBezTo>
                  <a:cubicBezTo>
                    <a:pt x="23" y="161"/>
                    <a:pt x="7" y="152"/>
                    <a:pt x="0" y="142"/>
                  </a:cubicBezTo>
                  <a:cubicBezTo>
                    <a:pt x="0" y="140"/>
                    <a:pt x="0" y="139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93" name="Freeform 81"/>
            <p:cNvSpPr>
              <a:spLocks noEditPoints="1"/>
            </p:cNvSpPr>
            <p:nvPr userDrawn="1"/>
          </p:nvSpPr>
          <p:spPr bwMode="auto">
            <a:xfrm>
              <a:off x="8034786" y="1492997"/>
              <a:ext cx="167400" cy="208734"/>
            </a:xfrm>
            <a:custGeom>
              <a:avLst/>
              <a:gdLst>
                <a:gd name="T0" fmla="*/ 71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7 w 93"/>
                <a:gd name="T9" fmla="*/ 117 h 117"/>
                <a:gd name="T10" fmla="*/ 0 w 93"/>
                <a:gd name="T11" fmla="*/ 82 h 117"/>
                <a:gd name="T12" fmla="*/ 44 w 93"/>
                <a:gd name="T13" fmla="*/ 47 h 117"/>
                <a:gd name="T14" fmla="*/ 67 w 93"/>
                <a:gd name="T15" fmla="*/ 47 h 117"/>
                <a:gd name="T16" fmla="*/ 68 w 93"/>
                <a:gd name="T17" fmla="*/ 46 h 117"/>
                <a:gd name="T18" fmla="*/ 68 w 93"/>
                <a:gd name="T19" fmla="*/ 40 h 117"/>
                <a:gd name="T20" fmla="*/ 44 w 93"/>
                <a:gd name="T21" fmla="*/ 22 h 117"/>
                <a:gd name="T22" fmla="*/ 18 w 93"/>
                <a:gd name="T23" fmla="*/ 29 h 117"/>
                <a:gd name="T24" fmla="*/ 15 w 93"/>
                <a:gd name="T25" fmla="*/ 29 h 117"/>
                <a:gd name="T26" fmla="*/ 6 w 93"/>
                <a:gd name="T27" fmla="*/ 14 h 117"/>
                <a:gd name="T28" fmla="*/ 7 w 93"/>
                <a:gd name="T29" fmla="*/ 11 h 117"/>
                <a:gd name="T30" fmla="*/ 46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1 w 93"/>
                <a:gd name="T39" fmla="*/ 114 h 117"/>
                <a:gd name="T40" fmla="*/ 68 w 93"/>
                <a:gd name="T41" fmla="*/ 76 h 117"/>
                <a:gd name="T42" fmla="*/ 68 w 93"/>
                <a:gd name="T43" fmla="*/ 68 h 117"/>
                <a:gd name="T44" fmla="*/ 67 w 93"/>
                <a:gd name="T45" fmla="*/ 66 h 117"/>
                <a:gd name="T46" fmla="*/ 48 w 93"/>
                <a:gd name="T47" fmla="*/ 66 h 117"/>
                <a:gd name="T48" fmla="*/ 24 w 93"/>
                <a:gd name="T49" fmla="*/ 82 h 117"/>
                <a:gd name="T50" fmla="*/ 44 w 93"/>
                <a:gd name="T51" fmla="*/ 95 h 117"/>
                <a:gd name="T52" fmla="*/ 68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3" y="111"/>
                    <a:pt x="53" y="117"/>
                    <a:pt x="37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4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8" y="47"/>
                    <a:pt x="68" y="46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8" y="28"/>
                    <a:pt x="62" y="22"/>
                    <a:pt x="44" y="22"/>
                  </a:cubicBezTo>
                  <a:cubicBezTo>
                    <a:pt x="31" y="22"/>
                    <a:pt x="23" y="25"/>
                    <a:pt x="18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6" y="0"/>
                  </a:cubicBezTo>
                  <a:cubicBezTo>
                    <a:pt x="80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1" y="114"/>
                  </a:lnTo>
                  <a:close/>
                  <a:moveTo>
                    <a:pt x="68" y="76"/>
                  </a:moveTo>
                  <a:cubicBezTo>
                    <a:pt x="68" y="68"/>
                    <a:pt x="68" y="68"/>
                    <a:pt x="68" y="68"/>
                  </a:cubicBezTo>
                  <a:cubicBezTo>
                    <a:pt x="68" y="67"/>
                    <a:pt x="68" y="66"/>
                    <a:pt x="67" y="66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2" y="66"/>
                    <a:pt x="24" y="71"/>
                    <a:pt x="24" y="82"/>
                  </a:cubicBezTo>
                  <a:cubicBezTo>
                    <a:pt x="24" y="91"/>
                    <a:pt x="31" y="95"/>
                    <a:pt x="44" y="95"/>
                  </a:cubicBezTo>
                  <a:cubicBezTo>
                    <a:pt x="60" y="95"/>
                    <a:pt x="68" y="89"/>
                    <a:pt x="6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94" name="Freeform 82"/>
            <p:cNvSpPr>
              <a:spLocks noEditPoints="1"/>
            </p:cNvSpPr>
            <p:nvPr userDrawn="1"/>
          </p:nvSpPr>
          <p:spPr bwMode="auto">
            <a:xfrm>
              <a:off x="8249720" y="1492997"/>
              <a:ext cx="173600" cy="279001"/>
            </a:xfrm>
            <a:custGeom>
              <a:avLst/>
              <a:gdLst>
                <a:gd name="T0" fmla="*/ 2 w 98"/>
                <a:gd name="T1" fmla="*/ 156 h 156"/>
                <a:gd name="T2" fmla="*/ 0 w 98"/>
                <a:gd name="T3" fmla="*/ 153 h 156"/>
                <a:gd name="T4" fmla="*/ 0 w 98"/>
                <a:gd name="T5" fmla="*/ 5 h 156"/>
                <a:gd name="T6" fmla="*/ 2 w 98"/>
                <a:gd name="T7" fmla="*/ 2 h 156"/>
                <a:gd name="T8" fmla="*/ 24 w 98"/>
                <a:gd name="T9" fmla="*/ 2 h 156"/>
                <a:gd name="T10" fmla="*/ 26 w 98"/>
                <a:gd name="T11" fmla="*/ 5 h 156"/>
                <a:gd name="T12" fmla="*/ 26 w 98"/>
                <a:gd name="T13" fmla="*/ 13 h 156"/>
                <a:gd name="T14" fmla="*/ 26 w 98"/>
                <a:gd name="T15" fmla="*/ 13 h 156"/>
                <a:gd name="T16" fmla="*/ 56 w 98"/>
                <a:gd name="T17" fmla="*/ 0 h 156"/>
                <a:gd name="T18" fmla="*/ 94 w 98"/>
                <a:gd name="T19" fmla="*/ 27 h 156"/>
                <a:gd name="T20" fmla="*/ 98 w 98"/>
                <a:gd name="T21" fmla="*/ 58 h 156"/>
                <a:gd name="T22" fmla="*/ 94 w 98"/>
                <a:gd name="T23" fmla="*/ 90 h 156"/>
                <a:gd name="T24" fmla="*/ 56 w 98"/>
                <a:gd name="T25" fmla="*/ 117 h 156"/>
                <a:gd name="T26" fmla="*/ 26 w 98"/>
                <a:gd name="T27" fmla="*/ 103 h 156"/>
                <a:gd name="T28" fmla="*/ 26 w 98"/>
                <a:gd name="T29" fmla="*/ 103 h 156"/>
                <a:gd name="T30" fmla="*/ 26 w 98"/>
                <a:gd name="T31" fmla="*/ 153 h 156"/>
                <a:gd name="T32" fmla="*/ 24 w 98"/>
                <a:gd name="T33" fmla="*/ 156 h 156"/>
                <a:gd name="T34" fmla="*/ 2 w 98"/>
                <a:gd name="T35" fmla="*/ 156 h 156"/>
                <a:gd name="T36" fmla="*/ 70 w 98"/>
                <a:gd name="T37" fmla="*/ 79 h 156"/>
                <a:gd name="T38" fmla="*/ 72 w 98"/>
                <a:gd name="T39" fmla="*/ 58 h 156"/>
                <a:gd name="T40" fmla="*/ 70 w 98"/>
                <a:gd name="T41" fmla="*/ 37 h 156"/>
                <a:gd name="T42" fmla="*/ 49 w 98"/>
                <a:gd name="T43" fmla="*/ 23 h 156"/>
                <a:gd name="T44" fmla="*/ 28 w 98"/>
                <a:gd name="T45" fmla="*/ 37 h 156"/>
                <a:gd name="T46" fmla="*/ 26 w 98"/>
                <a:gd name="T47" fmla="*/ 58 h 156"/>
                <a:gd name="T48" fmla="*/ 28 w 98"/>
                <a:gd name="T49" fmla="*/ 79 h 156"/>
                <a:gd name="T50" fmla="*/ 49 w 98"/>
                <a:gd name="T51" fmla="*/ 93 h 156"/>
                <a:gd name="T52" fmla="*/ 70 w 98"/>
                <a:gd name="T53" fmla="*/ 7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8" h="156">
                  <a:moveTo>
                    <a:pt x="2" y="156"/>
                  </a:moveTo>
                  <a:cubicBezTo>
                    <a:pt x="1" y="156"/>
                    <a:pt x="0" y="155"/>
                    <a:pt x="0" y="15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31" y="5"/>
                    <a:pt x="41" y="0"/>
                    <a:pt x="56" y="0"/>
                  </a:cubicBezTo>
                  <a:cubicBezTo>
                    <a:pt x="75" y="0"/>
                    <a:pt x="89" y="9"/>
                    <a:pt x="94" y="27"/>
                  </a:cubicBezTo>
                  <a:cubicBezTo>
                    <a:pt x="97" y="35"/>
                    <a:pt x="98" y="43"/>
                    <a:pt x="98" y="58"/>
                  </a:cubicBezTo>
                  <a:cubicBezTo>
                    <a:pt x="98" y="73"/>
                    <a:pt x="97" y="81"/>
                    <a:pt x="94" y="90"/>
                  </a:cubicBezTo>
                  <a:cubicBezTo>
                    <a:pt x="89" y="107"/>
                    <a:pt x="75" y="117"/>
                    <a:pt x="56" y="117"/>
                  </a:cubicBezTo>
                  <a:cubicBezTo>
                    <a:pt x="41" y="117"/>
                    <a:pt x="31" y="111"/>
                    <a:pt x="26" y="103"/>
                  </a:cubicBezTo>
                  <a:cubicBezTo>
                    <a:pt x="26" y="103"/>
                    <a:pt x="26" y="103"/>
                    <a:pt x="26" y="10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5"/>
                    <a:pt x="25" y="156"/>
                    <a:pt x="24" y="156"/>
                  </a:cubicBezTo>
                  <a:lnTo>
                    <a:pt x="2" y="156"/>
                  </a:lnTo>
                  <a:close/>
                  <a:moveTo>
                    <a:pt x="70" y="79"/>
                  </a:moveTo>
                  <a:cubicBezTo>
                    <a:pt x="71" y="74"/>
                    <a:pt x="72" y="68"/>
                    <a:pt x="72" y="58"/>
                  </a:cubicBezTo>
                  <a:cubicBezTo>
                    <a:pt x="72" y="48"/>
                    <a:pt x="71" y="42"/>
                    <a:pt x="70" y="37"/>
                  </a:cubicBezTo>
                  <a:cubicBezTo>
                    <a:pt x="67" y="28"/>
                    <a:pt x="60" y="23"/>
                    <a:pt x="49" y="23"/>
                  </a:cubicBezTo>
                  <a:cubicBezTo>
                    <a:pt x="38" y="23"/>
                    <a:pt x="31" y="28"/>
                    <a:pt x="28" y="37"/>
                  </a:cubicBezTo>
                  <a:cubicBezTo>
                    <a:pt x="27" y="42"/>
                    <a:pt x="26" y="48"/>
                    <a:pt x="26" y="58"/>
                  </a:cubicBezTo>
                  <a:cubicBezTo>
                    <a:pt x="26" y="68"/>
                    <a:pt x="27" y="74"/>
                    <a:pt x="28" y="79"/>
                  </a:cubicBezTo>
                  <a:cubicBezTo>
                    <a:pt x="31" y="88"/>
                    <a:pt x="38" y="93"/>
                    <a:pt x="49" y="93"/>
                  </a:cubicBezTo>
                  <a:cubicBezTo>
                    <a:pt x="60" y="93"/>
                    <a:pt x="67" y="88"/>
                    <a:pt x="70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95" name="Freeform 83"/>
            <p:cNvSpPr>
              <a:spLocks noEditPoints="1"/>
            </p:cNvSpPr>
            <p:nvPr userDrawn="1"/>
          </p:nvSpPr>
          <p:spPr bwMode="auto">
            <a:xfrm>
              <a:off x="8456387" y="1492997"/>
              <a:ext cx="165334" cy="208734"/>
            </a:xfrm>
            <a:custGeom>
              <a:avLst/>
              <a:gdLst>
                <a:gd name="T0" fmla="*/ 72 w 93"/>
                <a:gd name="T1" fmla="*/ 114 h 117"/>
                <a:gd name="T2" fmla="*/ 69 w 93"/>
                <a:gd name="T3" fmla="*/ 112 h 117"/>
                <a:gd name="T4" fmla="*/ 69 w 93"/>
                <a:gd name="T5" fmla="*/ 104 h 117"/>
                <a:gd name="T6" fmla="*/ 69 w 93"/>
                <a:gd name="T7" fmla="*/ 104 h 117"/>
                <a:gd name="T8" fmla="*/ 38 w 93"/>
                <a:gd name="T9" fmla="*/ 117 h 117"/>
                <a:gd name="T10" fmla="*/ 0 w 93"/>
                <a:gd name="T11" fmla="*/ 82 h 117"/>
                <a:gd name="T12" fmla="*/ 45 w 93"/>
                <a:gd name="T13" fmla="*/ 47 h 117"/>
                <a:gd name="T14" fmla="*/ 67 w 93"/>
                <a:gd name="T15" fmla="*/ 47 h 117"/>
                <a:gd name="T16" fmla="*/ 69 w 93"/>
                <a:gd name="T17" fmla="*/ 46 h 117"/>
                <a:gd name="T18" fmla="*/ 69 w 93"/>
                <a:gd name="T19" fmla="*/ 40 h 117"/>
                <a:gd name="T20" fmla="*/ 44 w 93"/>
                <a:gd name="T21" fmla="*/ 22 h 117"/>
                <a:gd name="T22" fmla="*/ 19 w 93"/>
                <a:gd name="T23" fmla="*/ 29 h 117"/>
                <a:gd name="T24" fmla="*/ 15 w 93"/>
                <a:gd name="T25" fmla="*/ 29 h 117"/>
                <a:gd name="T26" fmla="*/ 7 w 93"/>
                <a:gd name="T27" fmla="*/ 14 h 117"/>
                <a:gd name="T28" fmla="*/ 7 w 93"/>
                <a:gd name="T29" fmla="*/ 11 h 117"/>
                <a:gd name="T30" fmla="*/ 47 w 93"/>
                <a:gd name="T31" fmla="*/ 0 h 117"/>
                <a:gd name="T32" fmla="*/ 93 w 93"/>
                <a:gd name="T33" fmla="*/ 39 h 117"/>
                <a:gd name="T34" fmla="*/ 93 w 93"/>
                <a:gd name="T35" fmla="*/ 112 h 117"/>
                <a:gd name="T36" fmla="*/ 91 w 93"/>
                <a:gd name="T37" fmla="*/ 114 h 117"/>
                <a:gd name="T38" fmla="*/ 72 w 93"/>
                <a:gd name="T39" fmla="*/ 114 h 117"/>
                <a:gd name="T40" fmla="*/ 69 w 93"/>
                <a:gd name="T41" fmla="*/ 76 h 117"/>
                <a:gd name="T42" fmla="*/ 69 w 93"/>
                <a:gd name="T43" fmla="*/ 68 h 117"/>
                <a:gd name="T44" fmla="*/ 67 w 93"/>
                <a:gd name="T45" fmla="*/ 66 h 117"/>
                <a:gd name="T46" fmla="*/ 49 w 93"/>
                <a:gd name="T47" fmla="*/ 66 h 117"/>
                <a:gd name="T48" fmla="*/ 25 w 93"/>
                <a:gd name="T49" fmla="*/ 82 h 117"/>
                <a:gd name="T50" fmla="*/ 44 w 93"/>
                <a:gd name="T51" fmla="*/ 95 h 117"/>
                <a:gd name="T52" fmla="*/ 69 w 93"/>
                <a:gd name="T53" fmla="*/ 7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17">
                  <a:moveTo>
                    <a:pt x="72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4" y="111"/>
                    <a:pt x="53" y="117"/>
                    <a:pt x="38" y="117"/>
                  </a:cubicBezTo>
                  <a:cubicBezTo>
                    <a:pt x="17" y="117"/>
                    <a:pt x="0" y="106"/>
                    <a:pt x="0" y="82"/>
                  </a:cubicBezTo>
                  <a:cubicBezTo>
                    <a:pt x="0" y="58"/>
                    <a:pt x="17" y="47"/>
                    <a:pt x="45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47"/>
                    <a:pt x="69" y="47"/>
                    <a:pt x="69" y="46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69" y="28"/>
                    <a:pt x="63" y="22"/>
                    <a:pt x="44" y="22"/>
                  </a:cubicBezTo>
                  <a:cubicBezTo>
                    <a:pt x="31" y="22"/>
                    <a:pt x="24" y="25"/>
                    <a:pt x="19" y="29"/>
                  </a:cubicBezTo>
                  <a:cubicBezTo>
                    <a:pt x="17" y="30"/>
                    <a:pt x="16" y="30"/>
                    <a:pt x="15" y="29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3"/>
                    <a:pt x="6" y="11"/>
                    <a:pt x="7" y="11"/>
                  </a:cubicBezTo>
                  <a:cubicBezTo>
                    <a:pt x="16" y="4"/>
                    <a:pt x="28" y="0"/>
                    <a:pt x="47" y="0"/>
                  </a:cubicBezTo>
                  <a:cubicBezTo>
                    <a:pt x="81" y="0"/>
                    <a:pt x="93" y="11"/>
                    <a:pt x="93" y="39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3" y="113"/>
                    <a:pt x="92" y="114"/>
                    <a:pt x="91" y="114"/>
                  </a:cubicBezTo>
                  <a:lnTo>
                    <a:pt x="72" y="114"/>
                  </a:lnTo>
                  <a:close/>
                  <a:moveTo>
                    <a:pt x="69" y="76"/>
                  </a:moveTo>
                  <a:cubicBezTo>
                    <a:pt x="69" y="68"/>
                    <a:pt x="69" y="68"/>
                    <a:pt x="69" y="68"/>
                  </a:cubicBezTo>
                  <a:cubicBezTo>
                    <a:pt x="69" y="67"/>
                    <a:pt x="68" y="66"/>
                    <a:pt x="67" y="66"/>
                  </a:cubicBezTo>
                  <a:cubicBezTo>
                    <a:pt x="49" y="66"/>
                    <a:pt x="49" y="66"/>
                    <a:pt x="49" y="66"/>
                  </a:cubicBezTo>
                  <a:cubicBezTo>
                    <a:pt x="32" y="66"/>
                    <a:pt x="25" y="71"/>
                    <a:pt x="25" y="82"/>
                  </a:cubicBezTo>
                  <a:cubicBezTo>
                    <a:pt x="25" y="91"/>
                    <a:pt x="31" y="95"/>
                    <a:pt x="44" y="95"/>
                  </a:cubicBezTo>
                  <a:cubicBezTo>
                    <a:pt x="60" y="95"/>
                    <a:pt x="69" y="89"/>
                    <a:pt x="69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  <p:sp>
          <p:nvSpPr>
            <p:cNvPr id="96" name="Freeform 84"/>
            <p:cNvSpPr>
              <a:spLocks/>
            </p:cNvSpPr>
            <p:nvPr userDrawn="1"/>
          </p:nvSpPr>
          <p:spPr bwMode="auto">
            <a:xfrm>
              <a:off x="8669254" y="1492997"/>
              <a:ext cx="169467" cy="204601"/>
            </a:xfrm>
            <a:custGeom>
              <a:avLst/>
              <a:gdLst>
                <a:gd name="T0" fmla="*/ 71 w 95"/>
                <a:gd name="T1" fmla="*/ 114 h 114"/>
                <a:gd name="T2" fmla="*/ 69 w 95"/>
                <a:gd name="T3" fmla="*/ 112 h 114"/>
                <a:gd name="T4" fmla="*/ 69 w 95"/>
                <a:gd name="T5" fmla="*/ 47 h 114"/>
                <a:gd name="T6" fmla="*/ 48 w 95"/>
                <a:gd name="T7" fmla="*/ 23 h 114"/>
                <a:gd name="T8" fmla="*/ 26 w 95"/>
                <a:gd name="T9" fmla="*/ 47 h 114"/>
                <a:gd name="T10" fmla="*/ 26 w 95"/>
                <a:gd name="T11" fmla="*/ 112 h 114"/>
                <a:gd name="T12" fmla="*/ 24 w 95"/>
                <a:gd name="T13" fmla="*/ 114 h 114"/>
                <a:gd name="T14" fmla="*/ 3 w 95"/>
                <a:gd name="T15" fmla="*/ 114 h 114"/>
                <a:gd name="T16" fmla="*/ 0 w 95"/>
                <a:gd name="T17" fmla="*/ 112 h 114"/>
                <a:gd name="T18" fmla="*/ 0 w 95"/>
                <a:gd name="T19" fmla="*/ 5 h 114"/>
                <a:gd name="T20" fmla="*/ 3 w 95"/>
                <a:gd name="T21" fmla="*/ 2 h 114"/>
                <a:gd name="T22" fmla="*/ 24 w 95"/>
                <a:gd name="T23" fmla="*/ 2 h 114"/>
                <a:gd name="T24" fmla="*/ 26 w 95"/>
                <a:gd name="T25" fmla="*/ 5 h 114"/>
                <a:gd name="T26" fmla="*/ 26 w 95"/>
                <a:gd name="T27" fmla="*/ 13 h 114"/>
                <a:gd name="T28" fmla="*/ 27 w 95"/>
                <a:gd name="T29" fmla="*/ 13 h 114"/>
                <a:gd name="T30" fmla="*/ 56 w 95"/>
                <a:gd name="T31" fmla="*/ 0 h 114"/>
                <a:gd name="T32" fmla="*/ 95 w 95"/>
                <a:gd name="T33" fmla="*/ 41 h 114"/>
                <a:gd name="T34" fmla="*/ 95 w 95"/>
                <a:gd name="T35" fmla="*/ 112 h 114"/>
                <a:gd name="T36" fmla="*/ 92 w 95"/>
                <a:gd name="T37" fmla="*/ 114 h 114"/>
                <a:gd name="T38" fmla="*/ 71 w 95"/>
                <a:gd name="T3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14">
                  <a:moveTo>
                    <a:pt x="71" y="114"/>
                  </a:moveTo>
                  <a:cubicBezTo>
                    <a:pt x="70" y="114"/>
                    <a:pt x="69" y="113"/>
                    <a:pt x="69" y="112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33"/>
                    <a:pt x="62" y="23"/>
                    <a:pt x="48" y="23"/>
                  </a:cubicBezTo>
                  <a:cubicBezTo>
                    <a:pt x="34" y="23"/>
                    <a:pt x="26" y="33"/>
                    <a:pt x="26" y="47"/>
                  </a:cubicBezTo>
                  <a:cubicBezTo>
                    <a:pt x="26" y="112"/>
                    <a:pt x="26" y="112"/>
                    <a:pt x="26" y="112"/>
                  </a:cubicBezTo>
                  <a:cubicBezTo>
                    <a:pt x="26" y="113"/>
                    <a:pt x="25" y="114"/>
                    <a:pt x="24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1" y="114"/>
                    <a:pt x="0" y="113"/>
                    <a:pt x="0" y="11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2"/>
                    <a:pt x="26" y="3"/>
                    <a:pt x="26" y="5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31" y="6"/>
                    <a:pt x="41" y="0"/>
                    <a:pt x="56" y="0"/>
                  </a:cubicBezTo>
                  <a:cubicBezTo>
                    <a:pt x="80" y="0"/>
                    <a:pt x="95" y="17"/>
                    <a:pt x="95" y="4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95" y="113"/>
                    <a:pt x="94" y="114"/>
                    <a:pt x="92" y="114"/>
                  </a:cubicBez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1013"/>
            </a:p>
          </p:txBody>
        </p:sp>
      </p:grpSp>
      <p:pic>
        <p:nvPicPr>
          <p:cNvPr id="97" name="図 9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8139" y="8255000"/>
            <a:ext cx="811600" cy="1461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6716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 hasCustomPrompt="1"/>
          </p:nvPr>
        </p:nvSpPr>
        <p:spPr>
          <a:xfrm>
            <a:off x="342900" y="2144690"/>
            <a:ext cx="6172200" cy="7176795"/>
          </a:xfrm>
        </p:spPr>
        <p:txBody>
          <a:bodyPr/>
          <a:lstStyle>
            <a:lvl1pPr marL="0" indent="0">
              <a:buNone/>
              <a:defRPr sz="975"/>
            </a:lvl1pPr>
          </a:lstStyle>
          <a:p>
            <a:pPr lvl="0"/>
            <a:r>
              <a:rPr kumimoji="1" lang="ja-JP" altLang="en-US"/>
              <a:t>○　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75102-5382-4056-876A-6202AFC8E27C}" type="datetime1">
              <a:rPr kumimoji="1" lang="ja-JP" altLang="en-US" smtClean="0"/>
              <a:t>2025/3/13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コンテンツ プレースホルダー 2"/>
          <p:cNvSpPr>
            <a:spLocks noGrp="1"/>
          </p:cNvSpPr>
          <p:nvPr>
            <p:ph idx="13" hasCustomPrompt="1"/>
          </p:nvPr>
        </p:nvSpPr>
        <p:spPr>
          <a:xfrm>
            <a:off x="342900" y="688530"/>
            <a:ext cx="6172200" cy="1352150"/>
          </a:xfrm>
        </p:spPr>
        <p:txBody>
          <a:bodyPr>
            <a:noAutofit/>
          </a:bodyPr>
          <a:lstStyle>
            <a:lvl1pPr marL="0" indent="0">
              <a:buNone/>
              <a:defRPr sz="975"/>
            </a:lvl1pPr>
            <a:lvl2pPr>
              <a:defRPr sz="1219"/>
            </a:lvl2pPr>
            <a:lvl3pPr>
              <a:defRPr sz="1097"/>
            </a:lvl3pPr>
            <a:lvl4pPr>
              <a:defRPr sz="975"/>
            </a:lvl4pPr>
            <a:lvl5pPr>
              <a:defRPr sz="975"/>
            </a:lvl5pPr>
          </a:lstStyle>
          <a:p>
            <a:pPr lvl="0"/>
            <a:r>
              <a:rPr kumimoji="1" lang="ja-JP" altLang="en-US"/>
              <a:t>○　マスター テキストの書式設定</a:t>
            </a:r>
          </a:p>
        </p:txBody>
      </p:sp>
      <p:sp>
        <p:nvSpPr>
          <p:cNvPr id="9" name="コンテンツ プレースホルダー 2"/>
          <p:cNvSpPr>
            <a:spLocks noGrp="1"/>
          </p:cNvSpPr>
          <p:nvPr>
            <p:ph idx="14"/>
          </p:nvPr>
        </p:nvSpPr>
        <p:spPr>
          <a:xfrm>
            <a:off x="0" y="2"/>
            <a:ext cx="6858000" cy="584515"/>
          </a:xfrm>
          <a:solidFill>
            <a:schemeClr val="accent5"/>
          </a:solidFill>
        </p:spPr>
        <p:txBody>
          <a:bodyPr>
            <a:noAutofit/>
          </a:bodyPr>
          <a:lstStyle>
            <a:lvl1pPr marL="0" indent="0" algn="ctr">
              <a:buNone/>
              <a:defRPr sz="1463"/>
            </a:lvl1pPr>
            <a:lvl2pPr>
              <a:defRPr sz="1219"/>
            </a:lvl2pPr>
            <a:lvl3pPr>
              <a:defRPr sz="1097"/>
            </a:lvl3pPr>
            <a:lvl4pPr>
              <a:defRPr sz="975"/>
            </a:lvl4pPr>
            <a:lvl5pPr>
              <a:defRPr sz="975"/>
            </a:lvl5pPr>
          </a:lstStyle>
          <a:p>
            <a:pPr lvl="0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6440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990109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502823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833020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637358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0158359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907710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5008043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21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B1928F-6DCB-11BA-7257-B35506A102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24E7592-D29B-DF50-D706-20E1FFDA4970}"/>
              </a:ext>
            </a:extLst>
          </p:cNvPr>
          <p:cNvSpPr/>
          <p:nvPr/>
        </p:nvSpPr>
        <p:spPr>
          <a:xfrm>
            <a:off x="-717" y="-54330"/>
            <a:ext cx="6858000" cy="990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1052C6A1-9FA6-35DE-0C2B-6A163886AC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17" y="7479"/>
            <a:ext cx="6858000" cy="1372889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414F755F-5DB9-9F44-4593-47951C2A28E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5048" b="-970"/>
          <a:stretch/>
        </p:blipFill>
        <p:spPr>
          <a:xfrm>
            <a:off x="-13016" y="2487679"/>
            <a:ext cx="1693474" cy="223200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CC493755-DE7A-3B64-787E-2E3CE42F545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-41" r="72010" b="85103"/>
          <a:stretch/>
        </p:blipFill>
        <p:spPr>
          <a:xfrm>
            <a:off x="132577" y="1840213"/>
            <a:ext cx="617074" cy="570927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CA07FDE-709E-C90F-7882-7723742456A4}"/>
              </a:ext>
            </a:extLst>
          </p:cNvPr>
          <p:cNvSpPr txBox="1"/>
          <p:nvPr/>
        </p:nvSpPr>
        <p:spPr>
          <a:xfrm>
            <a:off x="914291" y="1765752"/>
            <a:ext cx="2450437" cy="707886"/>
          </a:xfrm>
          <a:prstGeom prst="rect">
            <a:avLst/>
          </a:prstGeom>
          <a:ln w="47625" cap="flat" cmpd="thinThick">
            <a:solidFill>
              <a:schemeClr val="accent6">
                <a:lumMod val="75000"/>
              </a:schemeClr>
            </a:solidFill>
            <a:beve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被保険者証（または資格確認書）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341394C-1ADB-BD01-95F9-C2AC7633576D}"/>
              </a:ext>
            </a:extLst>
          </p:cNvPr>
          <p:cNvSpPr txBox="1"/>
          <p:nvPr/>
        </p:nvSpPr>
        <p:spPr>
          <a:xfrm>
            <a:off x="34048" y="4686184"/>
            <a:ext cx="2612220" cy="1201899"/>
          </a:xfrm>
          <a:prstGeom prst="rect">
            <a:avLst/>
          </a:prstGeom>
          <a:ln w="47625" cap="flat" cmpd="thinThick">
            <a:solidFill>
              <a:schemeClr val="accent6">
                <a:lumMod val="75000"/>
              </a:schemeClr>
            </a:solidFill>
            <a:beve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被保険者証の発行は令和６年１２月１日に終了しています。令和６年１２月２日以降変更のあった方などに資格確認書が発行されています。</a:t>
            </a:r>
          </a:p>
        </p:txBody>
      </p:sp>
      <p:sp>
        <p:nvSpPr>
          <p:cNvPr id="2" name="矢印: 下 1">
            <a:extLst>
              <a:ext uri="{FF2B5EF4-FFF2-40B4-BE49-F238E27FC236}">
                <a16:creationId xmlns:a16="http://schemas.microsoft.com/office/drawing/2014/main" id="{E63FDBAA-AE6D-B062-B61D-E7AB2591F37E}"/>
              </a:ext>
            </a:extLst>
          </p:cNvPr>
          <p:cNvSpPr/>
          <p:nvPr/>
        </p:nvSpPr>
        <p:spPr>
          <a:xfrm rot="16200000">
            <a:off x="2173354" y="2988162"/>
            <a:ext cx="696073" cy="1387507"/>
          </a:xfrm>
          <a:custGeom>
            <a:avLst/>
            <a:gdLst>
              <a:gd name="connsiteX0" fmla="*/ 0 w 1095375"/>
              <a:gd name="connsiteY0" fmla="*/ 419100 h 838200"/>
              <a:gd name="connsiteX1" fmla="*/ 273844 w 1095375"/>
              <a:gd name="connsiteY1" fmla="*/ 419100 h 838200"/>
              <a:gd name="connsiteX2" fmla="*/ 273844 w 1095375"/>
              <a:gd name="connsiteY2" fmla="*/ 0 h 838200"/>
              <a:gd name="connsiteX3" fmla="*/ 821531 w 1095375"/>
              <a:gd name="connsiteY3" fmla="*/ 0 h 838200"/>
              <a:gd name="connsiteX4" fmla="*/ 821531 w 1095375"/>
              <a:gd name="connsiteY4" fmla="*/ 419100 h 838200"/>
              <a:gd name="connsiteX5" fmla="*/ 1095375 w 1095375"/>
              <a:gd name="connsiteY5" fmla="*/ 419100 h 838200"/>
              <a:gd name="connsiteX6" fmla="*/ 547688 w 1095375"/>
              <a:gd name="connsiteY6" fmla="*/ 838200 h 838200"/>
              <a:gd name="connsiteX7" fmla="*/ 0 w 1095375"/>
              <a:gd name="connsiteY7" fmla="*/ 419100 h 838200"/>
              <a:gd name="connsiteX0" fmla="*/ 0 w 1095375"/>
              <a:gd name="connsiteY0" fmla="*/ 419100 h 838200"/>
              <a:gd name="connsiteX1" fmla="*/ 273844 w 1095375"/>
              <a:gd name="connsiteY1" fmla="*/ 419100 h 838200"/>
              <a:gd name="connsiteX2" fmla="*/ 273844 w 1095375"/>
              <a:gd name="connsiteY2" fmla="*/ 0 h 838200"/>
              <a:gd name="connsiteX3" fmla="*/ 821531 w 1095375"/>
              <a:gd name="connsiteY3" fmla="*/ 0 h 838200"/>
              <a:gd name="connsiteX4" fmla="*/ 821531 w 1095375"/>
              <a:gd name="connsiteY4" fmla="*/ 419100 h 838200"/>
              <a:gd name="connsiteX5" fmla="*/ 1095375 w 1095375"/>
              <a:gd name="connsiteY5" fmla="*/ 419100 h 838200"/>
              <a:gd name="connsiteX6" fmla="*/ 547688 w 1095375"/>
              <a:gd name="connsiteY6" fmla="*/ 838200 h 838200"/>
              <a:gd name="connsiteX7" fmla="*/ 0 w 1095375"/>
              <a:gd name="connsiteY7" fmla="*/ 419100 h 838200"/>
              <a:gd name="connsiteX0" fmla="*/ 0 w 1095375"/>
              <a:gd name="connsiteY0" fmla="*/ 471487 h 890587"/>
              <a:gd name="connsiteX1" fmla="*/ 273844 w 1095375"/>
              <a:gd name="connsiteY1" fmla="*/ 471487 h 890587"/>
              <a:gd name="connsiteX2" fmla="*/ 273844 w 1095375"/>
              <a:gd name="connsiteY2" fmla="*/ 52387 h 890587"/>
              <a:gd name="connsiteX3" fmla="*/ 821531 w 1095375"/>
              <a:gd name="connsiteY3" fmla="*/ 52387 h 890587"/>
              <a:gd name="connsiteX4" fmla="*/ 821531 w 1095375"/>
              <a:gd name="connsiteY4" fmla="*/ 471487 h 890587"/>
              <a:gd name="connsiteX5" fmla="*/ 1095375 w 1095375"/>
              <a:gd name="connsiteY5" fmla="*/ 471487 h 890587"/>
              <a:gd name="connsiteX6" fmla="*/ 547688 w 1095375"/>
              <a:gd name="connsiteY6" fmla="*/ 890587 h 890587"/>
              <a:gd name="connsiteX7" fmla="*/ 0 w 1095375"/>
              <a:gd name="connsiteY7" fmla="*/ 471487 h 890587"/>
              <a:gd name="connsiteX0" fmla="*/ 0 w 1095375"/>
              <a:gd name="connsiteY0" fmla="*/ 471487 h 890587"/>
              <a:gd name="connsiteX1" fmla="*/ 273844 w 1095375"/>
              <a:gd name="connsiteY1" fmla="*/ 471487 h 890587"/>
              <a:gd name="connsiteX2" fmla="*/ 273844 w 1095375"/>
              <a:gd name="connsiteY2" fmla="*/ 52387 h 890587"/>
              <a:gd name="connsiteX3" fmla="*/ 821531 w 1095375"/>
              <a:gd name="connsiteY3" fmla="*/ 52387 h 890587"/>
              <a:gd name="connsiteX4" fmla="*/ 821531 w 1095375"/>
              <a:gd name="connsiteY4" fmla="*/ 471487 h 890587"/>
              <a:gd name="connsiteX5" fmla="*/ 1095375 w 1095375"/>
              <a:gd name="connsiteY5" fmla="*/ 471487 h 890587"/>
              <a:gd name="connsiteX6" fmla="*/ 547688 w 1095375"/>
              <a:gd name="connsiteY6" fmla="*/ 890587 h 890587"/>
              <a:gd name="connsiteX7" fmla="*/ 0 w 1095375"/>
              <a:gd name="connsiteY7" fmla="*/ 471487 h 890587"/>
              <a:gd name="connsiteX0" fmla="*/ 0 w 1105613"/>
              <a:gd name="connsiteY0" fmla="*/ 471487 h 890587"/>
              <a:gd name="connsiteX1" fmla="*/ 273844 w 1105613"/>
              <a:gd name="connsiteY1" fmla="*/ 471487 h 890587"/>
              <a:gd name="connsiteX2" fmla="*/ 273844 w 1105613"/>
              <a:gd name="connsiteY2" fmla="*/ 52387 h 890587"/>
              <a:gd name="connsiteX3" fmla="*/ 821531 w 1105613"/>
              <a:gd name="connsiteY3" fmla="*/ 52387 h 890587"/>
              <a:gd name="connsiteX4" fmla="*/ 821531 w 1105613"/>
              <a:gd name="connsiteY4" fmla="*/ 471487 h 890587"/>
              <a:gd name="connsiteX5" fmla="*/ 1095375 w 1105613"/>
              <a:gd name="connsiteY5" fmla="*/ 471487 h 890587"/>
              <a:gd name="connsiteX6" fmla="*/ 547688 w 1105613"/>
              <a:gd name="connsiteY6" fmla="*/ 890587 h 890587"/>
              <a:gd name="connsiteX7" fmla="*/ 0 w 1105613"/>
              <a:gd name="connsiteY7" fmla="*/ 471487 h 890587"/>
              <a:gd name="connsiteX0" fmla="*/ 10238 w 1115851"/>
              <a:gd name="connsiteY0" fmla="*/ 471487 h 890587"/>
              <a:gd name="connsiteX1" fmla="*/ 284082 w 1115851"/>
              <a:gd name="connsiteY1" fmla="*/ 471487 h 890587"/>
              <a:gd name="connsiteX2" fmla="*/ 284082 w 1115851"/>
              <a:gd name="connsiteY2" fmla="*/ 52387 h 890587"/>
              <a:gd name="connsiteX3" fmla="*/ 831769 w 1115851"/>
              <a:gd name="connsiteY3" fmla="*/ 52387 h 890587"/>
              <a:gd name="connsiteX4" fmla="*/ 831769 w 1115851"/>
              <a:gd name="connsiteY4" fmla="*/ 471487 h 890587"/>
              <a:gd name="connsiteX5" fmla="*/ 1105613 w 1115851"/>
              <a:gd name="connsiteY5" fmla="*/ 471487 h 890587"/>
              <a:gd name="connsiteX6" fmla="*/ 557926 w 1115851"/>
              <a:gd name="connsiteY6" fmla="*/ 890587 h 890587"/>
              <a:gd name="connsiteX7" fmla="*/ 10238 w 1115851"/>
              <a:gd name="connsiteY7" fmla="*/ 471487 h 890587"/>
              <a:gd name="connsiteX0" fmla="*/ 10238 w 1114452"/>
              <a:gd name="connsiteY0" fmla="*/ 471487 h 890587"/>
              <a:gd name="connsiteX1" fmla="*/ 284082 w 1114452"/>
              <a:gd name="connsiteY1" fmla="*/ 471487 h 890587"/>
              <a:gd name="connsiteX2" fmla="*/ 284082 w 1114452"/>
              <a:gd name="connsiteY2" fmla="*/ 52387 h 890587"/>
              <a:gd name="connsiteX3" fmla="*/ 831769 w 1114452"/>
              <a:gd name="connsiteY3" fmla="*/ 52387 h 890587"/>
              <a:gd name="connsiteX4" fmla="*/ 879394 w 1114452"/>
              <a:gd name="connsiteY4" fmla="*/ 471487 h 890587"/>
              <a:gd name="connsiteX5" fmla="*/ 1105613 w 1114452"/>
              <a:gd name="connsiteY5" fmla="*/ 471487 h 890587"/>
              <a:gd name="connsiteX6" fmla="*/ 557926 w 1114452"/>
              <a:gd name="connsiteY6" fmla="*/ 890587 h 890587"/>
              <a:gd name="connsiteX7" fmla="*/ 10238 w 1114452"/>
              <a:gd name="connsiteY7" fmla="*/ 471487 h 890587"/>
              <a:gd name="connsiteX0" fmla="*/ 10208 w 1105251"/>
              <a:gd name="connsiteY0" fmla="*/ 471487 h 890997"/>
              <a:gd name="connsiteX1" fmla="*/ 284052 w 1105251"/>
              <a:gd name="connsiteY1" fmla="*/ 471487 h 890997"/>
              <a:gd name="connsiteX2" fmla="*/ 284052 w 1105251"/>
              <a:gd name="connsiteY2" fmla="*/ 52387 h 890997"/>
              <a:gd name="connsiteX3" fmla="*/ 831739 w 1105251"/>
              <a:gd name="connsiteY3" fmla="*/ 52387 h 890997"/>
              <a:gd name="connsiteX4" fmla="*/ 879364 w 1105251"/>
              <a:gd name="connsiteY4" fmla="*/ 471487 h 890997"/>
              <a:gd name="connsiteX5" fmla="*/ 1096058 w 1105251"/>
              <a:gd name="connsiteY5" fmla="*/ 547687 h 890997"/>
              <a:gd name="connsiteX6" fmla="*/ 557896 w 1105251"/>
              <a:gd name="connsiteY6" fmla="*/ 890587 h 890997"/>
              <a:gd name="connsiteX7" fmla="*/ 10208 w 1105251"/>
              <a:gd name="connsiteY7" fmla="*/ 471487 h 890997"/>
              <a:gd name="connsiteX0" fmla="*/ 7596 w 1102639"/>
              <a:gd name="connsiteY0" fmla="*/ 470894 h 890404"/>
              <a:gd name="connsiteX1" fmla="*/ 252865 w 1102639"/>
              <a:gd name="connsiteY1" fmla="*/ 461369 h 890404"/>
              <a:gd name="connsiteX2" fmla="*/ 281440 w 1102639"/>
              <a:gd name="connsiteY2" fmla="*/ 51794 h 890404"/>
              <a:gd name="connsiteX3" fmla="*/ 829127 w 1102639"/>
              <a:gd name="connsiteY3" fmla="*/ 51794 h 890404"/>
              <a:gd name="connsiteX4" fmla="*/ 876752 w 1102639"/>
              <a:gd name="connsiteY4" fmla="*/ 470894 h 890404"/>
              <a:gd name="connsiteX5" fmla="*/ 1093446 w 1102639"/>
              <a:gd name="connsiteY5" fmla="*/ 547094 h 890404"/>
              <a:gd name="connsiteX6" fmla="*/ 555284 w 1102639"/>
              <a:gd name="connsiteY6" fmla="*/ 889994 h 890404"/>
              <a:gd name="connsiteX7" fmla="*/ 7596 w 1102639"/>
              <a:gd name="connsiteY7" fmla="*/ 470894 h 890404"/>
              <a:gd name="connsiteX0" fmla="*/ 8554 w 1075022"/>
              <a:gd name="connsiteY0" fmla="*/ 575669 h 890061"/>
              <a:gd name="connsiteX1" fmla="*/ 225248 w 1075022"/>
              <a:gd name="connsiteY1" fmla="*/ 461369 h 890061"/>
              <a:gd name="connsiteX2" fmla="*/ 253823 w 1075022"/>
              <a:gd name="connsiteY2" fmla="*/ 51794 h 890061"/>
              <a:gd name="connsiteX3" fmla="*/ 801510 w 1075022"/>
              <a:gd name="connsiteY3" fmla="*/ 51794 h 890061"/>
              <a:gd name="connsiteX4" fmla="*/ 849135 w 1075022"/>
              <a:gd name="connsiteY4" fmla="*/ 470894 h 890061"/>
              <a:gd name="connsiteX5" fmla="*/ 1065829 w 1075022"/>
              <a:gd name="connsiteY5" fmla="*/ 547094 h 890061"/>
              <a:gd name="connsiteX6" fmla="*/ 527667 w 1075022"/>
              <a:gd name="connsiteY6" fmla="*/ 889994 h 890061"/>
              <a:gd name="connsiteX7" fmla="*/ 8554 w 1075022"/>
              <a:gd name="connsiteY7" fmla="*/ 575669 h 890061"/>
              <a:gd name="connsiteX0" fmla="*/ 12292 w 1078760"/>
              <a:gd name="connsiteY0" fmla="*/ 578063 h 892454"/>
              <a:gd name="connsiteX1" fmla="*/ 190886 w 1078760"/>
              <a:gd name="connsiteY1" fmla="*/ 501863 h 892454"/>
              <a:gd name="connsiteX2" fmla="*/ 257561 w 1078760"/>
              <a:gd name="connsiteY2" fmla="*/ 54188 h 892454"/>
              <a:gd name="connsiteX3" fmla="*/ 805248 w 1078760"/>
              <a:gd name="connsiteY3" fmla="*/ 54188 h 892454"/>
              <a:gd name="connsiteX4" fmla="*/ 852873 w 1078760"/>
              <a:gd name="connsiteY4" fmla="*/ 473288 h 892454"/>
              <a:gd name="connsiteX5" fmla="*/ 1069567 w 1078760"/>
              <a:gd name="connsiteY5" fmla="*/ 549488 h 892454"/>
              <a:gd name="connsiteX6" fmla="*/ 531405 w 1078760"/>
              <a:gd name="connsiteY6" fmla="*/ 892388 h 892454"/>
              <a:gd name="connsiteX7" fmla="*/ 12292 w 1078760"/>
              <a:gd name="connsiteY7" fmla="*/ 578063 h 892454"/>
              <a:gd name="connsiteX0" fmla="*/ 9379 w 1075847"/>
              <a:gd name="connsiteY0" fmla="*/ 577460 h 891851"/>
              <a:gd name="connsiteX1" fmla="*/ 216548 w 1075847"/>
              <a:gd name="connsiteY1" fmla="*/ 491735 h 891851"/>
              <a:gd name="connsiteX2" fmla="*/ 254648 w 1075847"/>
              <a:gd name="connsiteY2" fmla="*/ 53585 h 891851"/>
              <a:gd name="connsiteX3" fmla="*/ 802335 w 1075847"/>
              <a:gd name="connsiteY3" fmla="*/ 53585 h 891851"/>
              <a:gd name="connsiteX4" fmla="*/ 849960 w 1075847"/>
              <a:gd name="connsiteY4" fmla="*/ 472685 h 891851"/>
              <a:gd name="connsiteX5" fmla="*/ 1066654 w 1075847"/>
              <a:gd name="connsiteY5" fmla="*/ 548885 h 891851"/>
              <a:gd name="connsiteX6" fmla="*/ 528492 w 1075847"/>
              <a:gd name="connsiteY6" fmla="*/ 891785 h 891851"/>
              <a:gd name="connsiteX7" fmla="*/ 9379 w 1075847"/>
              <a:gd name="connsiteY7" fmla="*/ 577460 h 891851"/>
              <a:gd name="connsiteX0" fmla="*/ 9379 w 1066704"/>
              <a:gd name="connsiteY0" fmla="*/ 577460 h 891792"/>
              <a:gd name="connsiteX1" fmla="*/ 216548 w 1066704"/>
              <a:gd name="connsiteY1" fmla="*/ 491735 h 891792"/>
              <a:gd name="connsiteX2" fmla="*/ 254648 w 1066704"/>
              <a:gd name="connsiteY2" fmla="*/ 53585 h 891792"/>
              <a:gd name="connsiteX3" fmla="*/ 802335 w 1066704"/>
              <a:gd name="connsiteY3" fmla="*/ 53585 h 891792"/>
              <a:gd name="connsiteX4" fmla="*/ 849960 w 1066704"/>
              <a:gd name="connsiteY4" fmla="*/ 472685 h 891792"/>
              <a:gd name="connsiteX5" fmla="*/ 1057129 w 1066704"/>
              <a:gd name="connsiteY5" fmla="*/ 586985 h 891792"/>
              <a:gd name="connsiteX6" fmla="*/ 528492 w 1066704"/>
              <a:gd name="connsiteY6" fmla="*/ 891785 h 891792"/>
              <a:gd name="connsiteX7" fmla="*/ 9379 w 1066704"/>
              <a:gd name="connsiteY7" fmla="*/ 577460 h 891792"/>
              <a:gd name="connsiteX0" fmla="*/ 10272 w 1067597"/>
              <a:gd name="connsiteY0" fmla="*/ 578669 h 893001"/>
              <a:gd name="connsiteX1" fmla="*/ 207916 w 1067597"/>
              <a:gd name="connsiteY1" fmla="*/ 511994 h 893001"/>
              <a:gd name="connsiteX2" fmla="*/ 255541 w 1067597"/>
              <a:gd name="connsiteY2" fmla="*/ 54794 h 893001"/>
              <a:gd name="connsiteX3" fmla="*/ 803228 w 1067597"/>
              <a:gd name="connsiteY3" fmla="*/ 54794 h 893001"/>
              <a:gd name="connsiteX4" fmla="*/ 850853 w 1067597"/>
              <a:gd name="connsiteY4" fmla="*/ 473894 h 893001"/>
              <a:gd name="connsiteX5" fmla="*/ 1058022 w 1067597"/>
              <a:gd name="connsiteY5" fmla="*/ 588194 h 893001"/>
              <a:gd name="connsiteX6" fmla="*/ 529385 w 1067597"/>
              <a:gd name="connsiteY6" fmla="*/ 892994 h 893001"/>
              <a:gd name="connsiteX7" fmla="*/ 10272 w 1067597"/>
              <a:gd name="connsiteY7" fmla="*/ 578669 h 893001"/>
              <a:gd name="connsiteX0" fmla="*/ 10272 w 1067597"/>
              <a:gd name="connsiteY0" fmla="*/ 581025 h 895357"/>
              <a:gd name="connsiteX1" fmla="*/ 207916 w 1067597"/>
              <a:gd name="connsiteY1" fmla="*/ 514350 h 895357"/>
              <a:gd name="connsiteX2" fmla="*/ 255541 w 1067597"/>
              <a:gd name="connsiteY2" fmla="*/ 57150 h 895357"/>
              <a:gd name="connsiteX3" fmla="*/ 803228 w 1067597"/>
              <a:gd name="connsiteY3" fmla="*/ 57150 h 895357"/>
              <a:gd name="connsiteX4" fmla="*/ 850853 w 1067597"/>
              <a:gd name="connsiteY4" fmla="*/ 514350 h 895357"/>
              <a:gd name="connsiteX5" fmla="*/ 1058022 w 1067597"/>
              <a:gd name="connsiteY5" fmla="*/ 590550 h 895357"/>
              <a:gd name="connsiteX6" fmla="*/ 529385 w 1067597"/>
              <a:gd name="connsiteY6" fmla="*/ 895350 h 895357"/>
              <a:gd name="connsiteX7" fmla="*/ 10272 w 1067597"/>
              <a:gd name="connsiteY7" fmla="*/ 581025 h 895357"/>
              <a:gd name="connsiteX0" fmla="*/ 10272 w 1013600"/>
              <a:gd name="connsiteY0" fmla="*/ 581025 h 895357"/>
              <a:gd name="connsiteX1" fmla="*/ 207916 w 1013600"/>
              <a:gd name="connsiteY1" fmla="*/ 514350 h 895357"/>
              <a:gd name="connsiteX2" fmla="*/ 255541 w 1013600"/>
              <a:gd name="connsiteY2" fmla="*/ 57150 h 895357"/>
              <a:gd name="connsiteX3" fmla="*/ 803228 w 1013600"/>
              <a:gd name="connsiteY3" fmla="*/ 57150 h 895357"/>
              <a:gd name="connsiteX4" fmla="*/ 850853 w 1013600"/>
              <a:gd name="connsiteY4" fmla="*/ 514350 h 895357"/>
              <a:gd name="connsiteX5" fmla="*/ 1000872 w 1013600"/>
              <a:gd name="connsiteY5" fmla="*/ 571500 h 895357"/>
              <a:gd name="connsiteX6" fmla="*/ 529385 w 1013600"/>
              <a:gd name="connsiteY6" fmla="*/ 895350 h 895357"/>
              <a:gd name="connsiteX7" fmla="*/ 10272 w 1013600"/>
              <a:gd name="connsiteY7" fmla="*/ 581025 h 895357"/>
              <a:gd name="connsiteX0" fmla="*/ 10272 w 1040382"/>
              <a:gd name="connsiteY0" fmla="*/ 581025 h 895357"/>
              <a:gd name="connsiteX1" fmla="*/ 207916 w 1040382"/>
              <a:gd name="connsiteY1" fmla="*/ 514350 h 895357"/>
              <a:gd name="connsiteX2" fmla="*/ 255541 w 1040382"/>
              <a:gd name="connsiteY2" fmla="*/ 57150 h 895357"/>
              <a:gd name="connsiteX3" fmla="*/ 803228 w 1040382"/>
              <a:gd name="connsiteY3" fmla="*/ 57150 h 895357"/>
              <a:gd name="connsiteX4" fmla="*/ 850853 w 1040382"/>
              <a:gd name="connsiteY4" fmla="*/ 514350 h 895357"/>
              <a:gd name="connsiteX5" fmla="*/ 1029447 w 1040382"/>
              <a:gd name="connsiteY5" fmla="*/ 571500 h 895357"/>
              <a:gd name="connsiteX6" fmla="*/ 529385 w 1040382"/>
              <a:gd name="connsiteY6" fmla="*/ 895350 h 895357"/>
              <a:gd name="connsiteX7" fmla="*/ 10272 w 1040382"/>
              <a:gd name="connsiteY7" fmla="*/ 581025 h 895357"/>
              <a:gd name="connsiteX0" fmla="*/ 10272 w 1022468"/>
              <a:gd name="connsiteY0" fmla="*/ 581025 h 895357"/>
              <a:gd name="connsiteX1" fmla="*/ 207916 w 1022468"/>
              <a:gd name="connsiteY1" fmla="*/ 514350 h 895357"/>
              <a:gd name="connsiteX2" fmla="*/ 255541 w 1022468"/>
              <a:gd name="connsiteY2" fmla="*/ 57150 h 895357"/>
              <a:gd name="connsiteX3" fmla="*/ 803228 w 1022468"/>
              <a:gd name="connsiteY3" fmla="*/ 57150 h 895357"/>
              <a:gd name="connsiteX4" fmla="*/ 850853 w 1022468"/>
              <a:gd name="connsiteY4" fmla="*/ 514350 h 895357"/>
              <a:gd name="connsiteX5" fmla="*/ 1010397 w 1022468"/>
              <a:gd name="connsiteY5" fmla="*/ 590550 h 895357"/>
              <a:gd name="connsiteX6" fmla="*/ 529385 w 1022468"/>
              <a:gd name="connsiteY6" fmla="*/ 895350 h 895357"/>
              <a:gd name="connsiteX7" fmla="*/ 10272 w 1022468"/>
              <a:gd name="connsiteY7" fmla="*/ 581025 h 895357"/>
              <a:gd name="connsiteX0" fmla="*/ 10272 w 1049414"/>
              <a:gd name="connsiteY0" fmla="*/ 581025 h 895423"/>
              <a:gd name="connsiteX1" fmla="*/ 207916 w 1049414"/>
              <a:gd name="connsiteY1" fmla="*/ 514350 h 895423"/>
              <a:gd name="connsiteX2" fmla="*/ 255541 w 1049414"/>
              <a:gd name="connsiteY2" fmla="*/ 57150 h 895423"/>
              <a:gd name="connsiteX3" fmla="*/ 803228 w 1049414"/>
              <a:gd name="connsiteY3" fmla="*/ 57150 h 895423"/>
              <a:gd name="connsiteX4" fmla="*/ 850853 w 1049414"/>
              <a:gd name="connsiteY4" fmla="*/ 514350 h 895423"/>
              <a:gd name="connsiteX5" fmla="*/ 1038972 w 1049414"/>
              <a:gd name="connsiteY5" fmla="*/ 609600 h 895423"/>
              <a:gd name="connsiteX6" fmla="*/ 529385 w 1049414"/>
              <a:gd name="connsiteY6" fmla="*/ 895350 h 895423"/>
              <a:gd name="connsiteX7" fmla="*/ 10272 w 1049414"/>
              <a:gd name="connsiteY7" fmla="*/ 581025 h 895423"/>
              <a:gd name="connsiteX0" fmla="*/ 10272 w 1049414"/>
              <a:gd name="connsiteY0" fmla="*/ 581025 h 895423"/>
              <a:gd name="connsiteX1" fmla="*/ 207916 w 1049414"/>
              <a:gd name="connsiteY1" fmla="*/ 514350 h 895423"/>
              <a:gd name="connsiteX2" fmla="*/ 255541 w 1049414"/>
              <a:gd name="connsiteY2" fmla="*/ 57150 h 895423"/>
              <a:gd name="connsiteX3" fmla="*/ 803228 w 1049414"/>
              <a:gd name="connsiteY3" fmla="*/ 57150 h 895423"/>
              <a:gd name="connsiteX4" fmla="*/ 850853 w 1049414"/>
              <a:gd name="connsiteY4" fmla="*/ 514350 h 895423"/>
              <a:gd name="connsiteX5" fmla="*/ 1038972 w 1049414"/>
              <a:gd name="connsiteY5" fmla="*/ 609600 h 895423"/>
              <a:gd name="connsiteX6" fmla="*/ 529385 w 1049414"/>
              <a:gd name="connsiteY6" fmla="*/ 895350 h 895423"/>
              <a:gd name="connsiteX7" fmla="*/ 10272 w 1049414"/>
              <a:gd name="connsiteY7" fmla="*/ 581025 h 895423"/>
              <a:gd name="connsiteX0" fmla="*/ 10272 w 1049414"/>
              <a:gd name="connsiteY0" fmla="*/ 619125 h 895358"/>
              <a:gd name="connsiteX1" fmla="*/ 207916 w 1049414"/>
              <a:gd name="connsiteY1" fmla="*/ 514350 h 895358"/>
              <a:gd name="connsiteX2" fmla="*/ 255541 w 1049414"/>
              <a:gd name="connsiteY2" fmla="*/ 57150 h 895358"/>
              <a:gd name="connsiteX3" fmla="*/ 803228 w 1049414"/>
              <a:gd name="connsiteY3" fmla="*/ 57150 h 895358"/>
              <a:gd name="connsiteX4" fmla="*/ 850853 w 1049414"/>
              <a:gd name="connsiteY4" fmla="*/ 514350 h 895358"/>
              <a:gd name="connsiteX5" fmla="*/ 1038972 w 1049414"/>
              <a:gd name="connsiteY5" fmla="*/ 609600 h 895358"/>
              <a:gd name="connsiteX6" fmla="*/ 529385 w 1049414"/>
              <a:gd name="connsiteY6" fmla="*/ 895350 h 895358"/>
              <a:gd name="connsiteX7" fmla="*/ 10272 w 1049414"/>
              <a:gd name="connsiteY7" fmla="*/ 619125 h 895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49414" h="895358">
                <a:moveTo>
                  <a:pt x="10272" y="619125"/>
                </a:moveTo>
                <a:cubicBezTo>
                  <a:pt x="-43306" y="555625"/>
                  <a:pt x="126160" y="517525"/>
                  <a:pt x="207916" y="514350"/>
                </a:cubicBezTo>
                <a:cubicBezTo>
                  <a:pt x="253557" y="444500"/>
                  <a:pt x="156323" y="133350"/>
                  <a:pt x="255541" y="57150"/>
                </a:cubicBezTo>
                <a:cubicBezTo>
                  <a:pt x="354759" y="-19050"/>
                  <a:pt x="704010" y="-19050"/>
                  <a:pt x="803228" y="57150"/>
                </a:cubicBezTo>
                <a:cubicBezTo>
                  <a:pt x="902446" y="133350"/>
                  <a:pt x="805212" y="444500"/>
                  <a:pt x="850853" y="514350"/>
                </a:cubicBezTo>
                <a:cubicBezTo>
                  <a:pt x="926259" y="514350"/>
                  <a:pt x="1092550" y="546100"/>
                  <a:pt x="1038972" y="609600"/>
                </a:cubicBezTo>
                <a:cubicBezTo>
                  <a:pt x="985394" y="673100"/>
                  <a:pt x="700835" y="893763"/>
                  <a:pt x="529385" y="895350"/>
                </a:cubicBezTo>
                <a:cubicBezTo>
                  <a:pt x="357935" y="896938"/>
                  <a:pt x="63850" y="682625"/>
                  <a:pt x="10272" y="619125"/>
                </a:cubicBezTo>
                <a:close/>
              </a:path>
            </a:pathLst>
          </a:custGeom>
          <a:solidFill>
            <a:srgbClr val="FFCCCC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100" b="0" i="0" u="none" strike="noStrike" kern="120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E202169E-C308-0CEA-D444-DED4A887ECA6}"/>
              </a:ext>
            </a:extLst>
          </p:cNvPr>
          <p:cNvSpPr/>
          <p:nvPr/>
        </p:nvSpPr>
        <p:spPr>
          <a:xfrm>
            <a:off x="3511906" y="2090777"/>
            <a:ext cx="2968338" cy="2001888"/>
          </a:xfrm>
          <a:prstGeom prst="roundRect">
            <a:avLst/>
          </a:prstGeom>
          <a:solidFill>
            <a:schemeClr val="bg1"/>
          </a:solidFill>
          <a:ln w="63500">
            <a:solidFill>
              <a:srgbClr val="FF33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ED29BA6E-66CC-0412-E36E-A1D7470F73E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46710" r="1090"/>
          <a:stretch/>
        </p:blipFill>
        <p:spPr>
          <a:xfrm>
            <a:off x="150039" y="8790914"/>
            <a:ext cx="6395028" cy="1060755"/>
          </a:xfrm>
          <a:prstGeom prst="rect">
            <a:avLst/>
          </a:prstGeom>
        </p:spPr>
      </p:pic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FF5DE89C-D481-01AC-EDDE-607DFCE0EA50}"/>
              </a:ext>
            </a:extLst>
          </p:cNvPr>
          <p:cNvSpPr/>
          <p:nvPr/>
        </p:nvSpPr>
        <p:spPr>
          <a:xfrm>
            <a:off x="3399299" y="4518600"/>
            <a:ext cx="2968338" cy="1602268"/>
          </a:xfrm>
          <a:prstGeom prst="roundRect">
            <a:avLst/>
          </a:prstGeom>
          <a:solidFill>
            <a:schemeClr val="bg1"/>
          </a:solidFill>
          <a:ln w="63500">
            <a:solidFill>
              <a:srgbClr val="FF33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37239DF0-1CCD-09CA-ED4C-7B71130FF76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8702" t="22425" r="54441" b="68364"/>
          <a:stretch/>
        </p:blipFill>
        <p:spPr>
          <a:xfrm>
            <a:off x="4024183" y="2295471"/>
            <a:ext cx="1411492" cy="876426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B8A8EDD-C02F-4C6B-EFDA-F19AE12CA8C7}"/>
              </a:ext>
            </a:extLst>
          </p:cNvPr>
          <p:cNvSpPr txBox="1"/>
          <p:nvPr/>
        </p:nvSpPr>
        <p:spPr>
          <a:xfrm>
            <a:off x="3481398" y="3237696"/>
            <a:ext cx="3109629" cy="735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/>
              <a:t>マイナ保険証</a:t>
            </a:r>
            <a:endParaRPr kumimoji="1" lang="en-US" altLang="ja-JP" sz="2000" b="1" dirty="0"/>
          </a:p>
          <a:p>
            <a:r>
              <a:rPr kumimoji="1" lang="ja-JP" altLang="en-US" sz="2000" b="1" dirty="0"/>
              <a:t>（マイナンバーカード）</a:t>
            </a:r>
          </a:p>
        </p:txBody>
      </p:sp>
      <p:pic>
        <p:nvPicPr>
          <p:cNvPr id="21" name="図 20">
            <a:extLst>
              <a:ext uri="{FF2B5EF4-FFF2-40B4-BE49-F238E27FC236}">
                <a16:creationId xmlns:a16="http://schemas.microsoft.com/office/drawing/2014/main" id="{2F247790-7717-74D8-6B74-D58E39A0E11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3361" y="4730964"/>
            <a:ext cx="891798" cy="1253721"/>
          </a:xfrm>
          <a:prstGeom prst="rect">
            <a:avLst/>
          </a:prstGeom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1C702020-3FE7-9E9B-8C5D-3E8046011F16}"/>
              </a:ext>
            </a:extLst>
          </p:cNvPr>
          <p:cNvSpPr txBox="1"/>
          <p:nvPr/>
        </p:nvSpPr>
        <p:spPr>
          <a:xfrm>
            <a:off x="4742706" y="5087078"/>
            <a:ext cx="18697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/>
              <a:t>資格確認書</a:t>
            </a:r>
            <a:endParaRPr kumimoji="1" lang="en-US" altLang="ja-JP" sz="2000" b="1" dirty="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EA3AB82-5B59-F41E-2140-880808A5A83A}"/>
              </a:ext>
            </a:extLst>
          </p:cNvPr>
          <p:cNvSpPr/>
          <p:nvPr/>
        </p:nvSpPr>
        <p:spPr>
          <a:xfrm>
            <a:off x="65053" y="7131725"/>
            <a:ext cx="6302584" cy="1602268"/>
          </a:xfrm>
          <a:prstGeom prst="rect">
            <a:avLst/>
          </a:prstGeom>
          <a:solidFill>
            <a:srgbClr val="FFFFFF"/>
          </a:solidFill>
          <a:ln w="57150">
            <a:solidFill>
              <a:srgbClr val="FF33C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kumimoji="1" lang="ja-JP" altLang="en-US" sz="1400" dirty="0">
                <a:solidFill>
                  <a:schemeClr val="tx1"/>
                </a:solidFill>
              </a:rPr>
              <a:t>・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保険証利用登録がされたマイナンバーカード（マイナ保険証）を保有されている方には</a:t>
            </a:r>
            <a:r>
              <a:rPr kumimoji="0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BIZ UDPゴシック" panose="020B0400000000000000" pitchFamily="50" charset="-128"/>
                <a:cs typeface="+mn-cs"/>
              </a:rPr>
              <a:t> 「資格情報のお知らせ」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を</a:t>
            </a:r>
            <a:r>
              <a:rPr kumimoji="0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BIZ UDPゴシック" panose="020B0400000000000000" pitchFamily="50" charset="-128"/>
                <a:cs typeface="+mn-cs"/>
              </a:rPr>
              <a:t>、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マイナ保険証を保有されていない方には</a:t>
            </a:r>
            <a:r>
              <a:rPr kumimoji="0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BIZ UDPゴシック" panose="020B0400000000000000" pitchFamily="50" charset="-128"/>
                <a:cs typeface="+mn-cs"/>
              </a:rPr>
              <a:t> 「資格確認書」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を送付します。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  <a:p>
            <a:pPr>
              <a:spcAft>
                <a:spcPts val="600"/>
              </a:spcAft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・</a:t>
            </a:r>
            <a:r>
              <a:rPr kumimoji="0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BIZ UDPゴシック" panose="020B0400000000000000" pitchFamily="50" charset="-128"/>
                <a:cs typeface="+mn-cs"/>
              </a:rPr>
              <a:t> 「資格情報のお知らせ」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は、窓口でカードリーダーが使えない場合などに</a:t>
            </a:r>
            <a:r>
              <a:rPr kumimoji="1" lang="ja-JP" altLang="en-US" sz="1400" dirty="0">
                <a:solidFill>
                  <a:prstClr val="black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、マイナ保険証と一緒に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提示してください。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  <a:p>
            <a:pPr>
              <a:spcAft>
                <a:spcPts val="600"/>
              </a:spcAft>
            </a:pPr>
            <a:r>
              <a:rPr kumimoji="1" lang="ja-JP" altLang="en-US" sz="1400" dirty="0">
                <a:solidFill>
                  <a:prstClr val="black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・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 </a:t>
            </a:r>
            <a:r>
              <a:rPr kumimoji="0" lang="ja-JP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BIZ UDPゴシック" panose="020B0400000000000000" pitchFamily="50" charset="-128"/>
                <a:cs typeface="+mn-cs"/>
              </a:rPr>
              <a:t> 「資格情報のお知らせ」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のみで受診することはできません。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6668B47-3066-1FBC-65F0-B45814EEDF1C}"/>
              </a:ext>
            </a:extLst>
          </p:cNvPr>
          <p:cNvSpPr txBox="1"/>
          <p:nvPr/>
        </p:nvSpPr>
        <p:spPr>
          <a:xfrm>
            <a:off x="1665242" y="2559981"/>
            <a:ext cx="1667776" cy="732511"/>
          </a:xfrm>
          <a:prstGeom prst="rect">
            <a:avLst/>
          </a:prstGeom>
          <a:ln w="60325" cap="flat" cmpd="thinThick">
            <a:solidFill>
              <a:srgbClr val="FF33CC"/>
            </a:solidFill>
            <a:beve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令和７年８月から</a:t>
            </a:r>
          </a:p>
        </p:txBody>
      </p:sp>
      <p:pic>
        <p:nvPicPr>
          <p:cNvPr id="20" name="図 19">
            <a:extLst>
              <a:ext uri="{FF2B5EF4-FFF2-40B4-BE49-F238E27FC236}">
                <a16:creationId xmlns:a16="http://schemas.microsoft.com/office/drawing/2014/main" id="{575B81B2-46A0-3349-974D-7C7DB7D4BA62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r="691" b="54382"/>
          <a:stretch/>
        </p:blipFill>
        <p:spPr>
          <a:xfrm>
            <a:off x="0" y="717888"/>
            <a:ext cx="6834605" cy="960741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3E0ED28-8853-9C54-37BE-8409DDF1DDA0}"/>
              </a:ext>
            </a:extLst>
          </p:cNvPr>
          <p:cNvSpPr txBox="1"/>
          <p:nvPr/>
        </p:nvSpPr>
        <p:spPr>
          <a:xfrm>
            <a:off x="3511906" y="1717517"/>
            <a:ext cx="329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マイナ保険証をお持ちの方は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45FA575B-D323-57E5-B99C-B8247F8FE2CD}"/>
              </a:ext>
            </a:extLst>
          </p:cNvPr>
          <p:cNvSpPr txBox="1"/>
          <p:nvPr/>
        </p:nvSpPr>
        <p:spPr>
          <a:xfrm>
            <a:off x="3110786" y="4140599"/>
            <a:ext cx="3758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マイナ保険証をお持ちでない方は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DD13BF1-BA13-3226-E195-1A24EF6F1BFC}"/>
              </a:ext>
            </a:extLst>
          </p:cNvPr>
          <p:cNvSpPr txBox="1"/>
          <p:nvPr/>
        </p:nvSpPr>
        <p:spPr>
          <a:xfrm>
            <a:off x="4704996" y="96346"/>
            <a:ext cx="2105868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現時点の素案であり、校正の段階で大幅に変更する可能性がある。</a:t>
            </a:r>
          </a:p>
        </p:txBody>
      </p:sp>
    </p:spTree>
    <p:extLst>
      <p:ext uri="{BB962C8B-B14F-4D97-AF65-F5344CB8AC3E}">
        <p14:creationId xmlns:p14="http://schemas.microsoft.com/office/powerpoint/2010/main" val="21225564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18d96d7-281f-42f1-b553-97e32591f60d" xsi:nil="true"/>
    <lcf76f155ced4ddcb4097134ff3c332f xmlns="310994e4-377e-48dc-a49a-5e94ef1552a5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DE10FB3EDC744AB24F23601EEAA072" ma:contentTypeVersion="11" ma:contentTypeDescription="Create a new document." ma:contentTypeScope="" ma:versionID="81159231c7ba3ab6316c1fcd95b759f1">
  <xsd:schema xmlns:xsd="http://www.w3.org/2001/XMLSchema" xmlns:xs="http://www.w3.org/2001/XMLSchema" xmlns:p="http://schemas.microsoft.com/office/2006/metadata/properties" xmlns:ns2="310994e4-377e-48dc-a49a-5e94ef1552a5" xmlns:ns3="918d96d7-281f-42f1-b553-97e32591f60d" targetNamespace="http://schemas.microsoft.com/office/2006/metadata/properties" ma:root="true" ma:fieldsID="428489ad3ada96896523c0f5a141255c" ns2:_="" ns3:_="">
    <xsd:import namespace="310994e4-377e-48dc-a49a-5e94ef1552a5"/>
    <xsd:import namespace="918d96d7-281f-42f1-b553-97e32591f60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0994e4-377e-48dc-a49a-5e94ef155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6d165d17-9b79-46c3-82b9-c927e733c42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8d96d7-281f-42f1-b553-97e32591f60d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b0ecb1a5-1a82-45f8-bdfb-b4f8b007e29f}" ma:internalName="TaxCatchAll" ma:showField="CatchAllData" ma:web="918d96d7-281f-42f1-b553-97e32591f6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3796FAF-97D2-4B1E-B9AC-69F46B3AA4A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7883610-AA91-4912-B41B-C47C500E19CE}">
  <ds:schemaRefs>
    <ds:schemaRef ds:uri="http://www.w3.org/XML/1998/namespace"/>
    <ds:schemaRef ds:uri="http://schemas.microsoft.com/office/2006/metadata/properties"/>
    <ds:schemaRef ds:uri="http://schemas.microsoft.com/office/2006/documentManagement/types"/>
    <ds:schemaRef ds:uri="918d96d7-281f-42f1-b553-97e32591f60d"/>
    <ds:schemaRef ds:uri="http://purl.org/dc/dcmitype/"/>
    <ds:schemaRef ds:uri="310994e4-377e-48dc-a49a-5e94ef1552a5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5526B100-3457-4C4A-8686-F547E500179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10994e4-377e-48dc-a49a-5e94ef1552a5"/>
    <ds:schemaRef ds:uri="918d96d7-281f-42f1-b553-97e32591f60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e0793d39-0939-496d-b129-198edd916feb}" enabled="0" method="" siteId="{e0793d39-0939-496d-b129-198edd916feb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1178</TotalTime>
  <Words>169</Words>
  <Application>Microsoft Office PowerPoint</Application>
  <PresentationFormat>A4 210 x 297 mm</PresentationFormat>
  <Paragraphs>12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BIZ UDPゴシック</vt:lpstr>
      <vt:lpstr>Meiryo</vt:lpstr>
      <vt:lpstr>游ゴシック</vt:lpstr>
      <vt:lpstr>Arial</vt:lpstr>
      <vt:lpstr>Calibri</vt:lpstr>
      <vt:lpstr>Calibri Light</vt:lpstr>
      <vt:lpstr>Wingdings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森松 諄望(morimatsu-atsumi.6f4)</dc:creator>
  <cp:lastModifiedBy>吉坂 美波</cp:lastModifiedBy>
  <cp:revision>27</cp:revision>
  <cp:lastPrinted>2024-04-26T09:41:02Z</cp:lastPrinted>
  <dcterms:created xsi:type="dcterms:W3CDTF">2024-04-02T10:03:03Z</dcterms:created>
  <dcterms:modified xsi:type="dcterms:W3CDTF">2025-03-13T03:50:45Z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0x01010018DE10FB3EDC744AB24F23601EEAA072</vt:lpwstr>
  </property>
</Properties>
</file>